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sldIdLst>
    <p:sldId id="276" r:id="rId5"/>
    <p:sldId id="306" r:id="rId6"/>
    <p:sldId id="277" r:id="rId7"/>
    <p:sldId id="294" r:id="rId8"/>
    <p:sldId id="305" r:id="rId9"/>
    <p:sldId id="292" r:id="rId10"/>
    <p:sldId id="297" r:id="rId11"/>
    <p:sldId id="298" r:id="rId12"/>
    <p:sldId id="301" r:id="rId13"/>
    <p:sldId id="302" r:id="rId14"/>
    <p:sldId id="304" r:id="rId15"/>
    <p:sldId id="296" r:id="rId16"/>
    <p:sldId id="295" r:id="rId17"/>
    <p:sldId id="307" r:id="rId18"/>
    <p:sldId id="309" r:id="rId19"/>
    <p:sldId id="311" r:id="rId20"/>
    <p:sldId id="312" r:id="rId21"/>
    <p:sldId id="313" r:id="rId22"/>
    <p:sldId id="314" r:id="rId23"/>
    <p:sldId id="315" r:id="rId24"/>
    <p:sldId id="310" r:id="rId25"/>
    <p:sldId id="316" r:id="rId26"/>
    <p:sldId id="329" r:id="rId27"/>
    <p:sldId id="319" r:id="rId28"/>
    <p:sldId id="318" r:id="rId29"/>
    <p:sldId id="317" r:id="rId30"/>
    <p:sldId id="320" r:id="rId31"/>
    <p:sldId id="322" r:id="rId32"/>
    <p:sldId id="321" r:id="rId33"/>
    <p:sldId id="324" r:id="rId34"/>
    <p:sldId id="328" r:id="rId35"/>
    <p:sldId id="327" r:id="rId36"/>
    <p:sldId id="325" r:id="rId37"/>
    <p:sldId id="326" r:id="rId38"/>
    <p:sldId id="290" r:id="rId3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A5FC"/>
    <a:srgbClr val="FFC582"/>
    <a:srgbClr val="FE706F"/>
    <a:srgbClr val="FE325A"/>
    <a:srgbClr val="D21EB7"/>
    <a:srgbClr val="F0F0F0"/>
    <a:srgbClr val="FFC580"/>
    <a:srgbClr val="036AF9"/>
    <a:srgbClr val="012657"/>
    <a:srgbClr val="FCAE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DC86D1-537F-3C68-6F00-70F4FDA4912E}" v="278" dt="2022-12-05T08:06:40.144"/>
    <p1510:client id="{51C9FB4F-0B78-0E5B-073D-3F74375B25E2}" v="690" dt="2022-12-05T06:15:29.757"/>
    <p1510:client id="{B9DB74B9-3D2D-49E3-A2F5-33609EA2F089}" v="167" dt="2022-12-05T08:24:59.149"/>
    <p1510:client id="{C0D8EA65-DE7A-5A21-90ED-502D3B859C22}" v="39" dt="2022-12-05T07:44:03.005"/>
    <p1510:client id="{C57590FC-8A34-DC7F-E07C-9F386C0965FA}" v="18" dt="2022-12-05T08:30:34.863"/>
    <p1510:client id="{D906F8A7-638C-9084-B9DB-2754BC578012}" v="59" dt="2022-12-05T09:08:13.9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39"/>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12/5/2022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3947212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10</a:t>
            </a:fld>
            <a:endParaRPr lang="en-US"/>
          </a:p>
        </p:txBody>
      </p:sp>
    </p:spTree>
    <p:extLst>
      <p:ext uri="{BB962C8B-B14F-4D97-AF65-F5344CB8AC3E}">
        <p14:creationId xmlns:p14="http://schemas.microsoft.com/office/powerpoint/2010/main" val="4093777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1090182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12</a:t>
            </a:fld>
            <a:endParaRPr lang="en-US"/>
          </a:p>
        </p:txBody>
      </p:sp>
    </p:spTree>
    <p:extLst>
      <p:ext uri="{BB962C8B-B14F-4D97-AF65-F5344CB8AC3E}">
        <p14:creationId xmlns:p14="http://schemas.microsoft.com/office/powerpoint/2010/main" val="3900255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13</a:t>
            </a:fld>
            <a:endParaRPr lang="en-US"/>
          </a:p>
        </p:txBody>
      </p:sp>
    </p:spTree>
    <p:extLst>
      <p:ext uri="{BB962C8B-B14F-4D97-AF65-F5344CB8AC3E}">
        <p14:creationId xmlns:p14="http://schemas.microsoft.com/office/powerpoint/2010/main" val="3008359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14</a:t>
            </a:fld>
            <a:endParaRPr lang="en-US"/>
          </a:p>
        </p:txBody>
      </p:sp>
    </p:spTree>
    <p:extLst>
      <p:ext uri="{BB962C8B-B14F-4D97-AF65-F5344CB8AC3E}">
        <p14:creationId xmlns:p14="http://schemas.microsoft.com/office/powerpoint/2010/main" val="2583432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15</a:t>
            </a:fld>
            <a:endParaRPr lang="en-US"/>
          </a:p>
        </p:txBody>
      </p:sp>
    </p:spTree>
    <p:extLst>
      <p:ext uri="{BB962C8B-B14F-4D97-AF65-F5344CB8AC3E}">
        <p14:creationId xmlns:p14="http://schemas.microsoft.com/office/powerpoint/2010/main" val="2486396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318684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3591098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18</a:t>
            </a:fld>
            <a:endParaRPr lang="en-US"/>
          </a:p>
        </p:txBody>
      </p:sp>
    </p:spTree>
    <p:extLst>
      <p:ext uri="{BB962C8B-B14F-4D97-AF65-F5344CB8AC3E}">
        <p14:creationId xmlns:p14="http://schemas.microsoft.com/office/powerpoint/2010/main" val="629039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19</a:t>
            </a:fld>
            <a:endParaRPr lang="en-US"/>
          </a:p>
        </p:txBody>
      </p:sp>
    </p:spTree>
    <p:extLst>
      <p:ext uri="{BB962C8B-B14F-4D97-AF65-F5344CB8AC3E}">
        <p14:creationId xmlns:p14="http://schemas.microsoft.com/office/powerpoint/2010/main" val="2920900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820832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20</a:t>
            </a:fld>
            <a:endParaRPr lang="en-US"/>
          </a:p>
        </p:txBody>
      </p:sp>
    </p:spTree>
    <p:extLst>
      <p:ext uri="{BB962C8B-B14F-4D97-AF65-F5344CB8AC3E}">
        <p14:creationId xmlns:p14="http://schemas.microsoft.com/office/powerpoint/2010/main" val="1537365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21</a:t>
            </a:fld>
            <a:endParaRPr lang="en-US"/>
          </a:p>
        </p:txBody>
      </p:sp>
    </p:spTree>
    <p:extLst>
      <p:ext uri="{BB962C8B-B14F-4D97-AF65-F5344CB8AC3E}">
        <p14:creationId xmlns:p14="http://schemas.microsoft.com/office/powerpoint/2010/main" val="204931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22</a:t>
            </a:fld>
            <a:endParaRPr lang="en-US"/>
          </a:p>
        </p:txBody>
      </p:sp>
    </p:spTree>
    <p:extLst>
      <p:ext uri="{BB962C8B-B14F-4D97-AF65-F5344CB8AC3E}">
        <p14:creationId xmlns:p14="http://schemas.microsoft.com/office/powerpoint/2010/main" val="4054839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24</a:t>
            </a:fld>
            <a:endParaRPr lang="en-US"/>
          </a:p>
        </p:txBody>
      </p:sp>
    </p:spTree>
    <p:extLst>
      <p:ext uri="{BB962C8B-B14F-4D97-AF65-F5344CB8AC3E}">
        <p14:creationId xmlns:p14="http://schemas.microsoft.com/office/powerpoint/2010/main" val="2481538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25</a:t>
            </a:fld>
            <a:endParaRPr lang="en-US"/>
          </a:p>
        </p:txBody>
      </p:sp>
    </p:spTree>
    <p:extLst>
      <p:ext uri="{BB962C8B-B14F-4D97-AF65-F5344CB8AC3E}">
        <p14:creationId xmlns:p14="http://schemas.microsoft.com/office/powerpoint/2010/main" val="3403164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26</a:t>
            </a:fld>
            <a:endParaRPr lang="en-US"/>
          </a:p>
        </p:txBody>
      </p:sp>
    </p:spTree>
    <p:extLst>
      <p:ext uri="{BB962C8B-B14F-4D97-AF65-F5344CB8AC3E}">
        <p14:creationId xmlns:p14="http://schemas.microsoft.com/office/powerpoint/2010/main" val="2239270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27</a:t>
            </a:fld>
            <a:endParaRPr lang="en-US"/>
          </a:p>
        </p:txBody>
      </p:sp>
    </p:spTree>
    <p:extLst>
      <p:ext uri="{BB962C8B-B14F-4D97-AF65-F5344CB8AC3E}">
        <p14:creationId xmlns:p14="http://schemas.microsoft.com/office/powerpoint/2010/main" val="1032513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28</a:t>
            </a:fld>
            <a:endParaRPr lang="en-US"/>
          </a:p>
        </p:txBody>
      </p:sp>
    </p:spTree>
    <p:extLst>
      <p:ext uri="{BB962C8B-B14F-4D97-AF65-F5344CB8AC3E}">
        <p14:creationId xmlns:p14="http://schemas.microsoft.com/office/powerpoint/2010/main" val="466741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29</a:t>
            </a:fld>
            <a:endParaRPr lang="en-US"/>
          </a:p>
        </p:txBody>
      </p:sp>
    </p:spTree>
    <p:extLst>
      <p:ext uri="{BB962C8B-B14F-4D97-AF65-F5344CB8AC3E}">
        <p14:creationId xmlns:p14="http://schemas.microsoft.com/office/powerpoint/2010/main" val="2999045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30</a:t>
            </a:fld>
            <a:endParaRPr lang="en-US"/>
          </a:p>
        </p:txBody>
      </p:sp>
    </p:spTree>
    <p:extLst>
      <p:ext uri="{BB962C8B-B14F-4D97-AF65-F5344CB8AC3E}">
        <p14:creationId xmlns:p14="http://schemas.microsoft.com/office/powerpoint/2010/main" val="1025171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598641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2573656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1905852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215093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2844854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8</a:t>
            </a:fld>
            <a:endParaRPr lang="en-US"/>
          </a:p>
        </p:txBody>
      </p:sp>
    </p:spTree>
    <p:extLst>
      <p:ext uri="{BB962C8B-B14F-4D97-AF65-F5344CB8AC3E}">
        <p14:creationId xmlns:p14="http://schemas.microsoft.com/office/powerpoint/2010/main" val="1816800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https://unsplash.com/photos/F3Y8BfZn4jo</a:t>
            </a:r>
          </a:p>
          <a:p>
            <a:r>
              <a:rPr lang="en-IN"/>
              <a:t>https://unsplash.com/photos/a0EQFTH4ZfA</a:t>
            </a:r>
          </a:p>
          <a:p>
            <a:r>
              <a:rPr lang="en-IN"/>
              <a:t>https://unsplash.com/photos/mEZ3PoFGs_k</a:t>
            </a:r>
          </a:p>
          <a:p>
            <a:r>
              <a:rPr lang="en-IN"/>
              <a:t>https://unsplash.com/photos/DItYlc26zVI</a:t>
            </a:r>
          </a:p>
        </p:txBody>
      </p:sp>
      <p:sp>
        <p:nvSpPr>
          <p:cNvPr id="4" name="Slide Number Placeholder 3"/>
          <p:cNvSpPr>
            <a:spLocks noGrp="1"/>
          </p:cNvSpPr>
          <p:nvPr>
            <p:ph type="sldNum" sz="quarter" idx="5"/>
          </p:nvPr>
        </p:nvSpPr>
        <p:spPr/>
        <p:txBody>
          <a:bodyPr/>
          <a:lstStyle/>
          <a:p>
            <a:fld id="{CA2D21D1-52E2-420B-B491-CFF6D7BB79FB}" type="slidenum">
              <a:rPr lang="en-US" smtClean="0"/>
              <a:pPr/>
              <a:t>9</a:t>
            </a:fld>
            <a:endParaRPr lang="en-US"/>
          </a:p>
        </p:txBody>
      </p:sp>
    </p:spTree>
    <p:extLst>
      <p:ext uri="{BB962C8B-B14F-4D97-AF65-F5344CB8AC3E}">
        <p14:creationId xmlns:p14="http://schemas.microsoft.com/office/powerpoint/2010/main" val="2970381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DA3CDC1A-DC34-B41A-973D-BC21FD6048A4}"/>
              </a:ext>
            </a:extLst>
          </p:cNvPr>
          <p:cNvGrpSpPr/>
          <p:nvPr userDrawn="1"/>
        </p:nvGrpSpPr>
        <p:grpSpPr>
          <a:xfrm>
            <a:off x="0" y="0"/>
            <a:ext cx="12188825" cy="6858000"/>
            <a:chOff x="0" y="0"/>
            <a:chExt cx="12188825" cy="6858000"/>
          </a:xfrm>
          <a:gradFill>
            <a:gsLst>
              <a:gs pos="1000">
                <a:schemeClr val="accent1"/>
              </a:gs>
              <a:gs pos="100000">
                <a:schemeClr val="accent5"/>
              </a:gs>
            </a:gsLst>
            <a:lin ang="18900000" scaled="1"/>
          </a:gradFill>
        </p:grpSpPr>
        <p:sp>
          <p:nvSpPr>
            <p:cNvPr id="15" name="Freeform: Shape 14">
              <a:extLst>
                <a:ext uri="{FF2B5EF4-FFF2-40B4-BE49-F238E27FC236}">
                  <a16:creationId xmlns:a16="http://schemas.microsoft.com/office/drawing/2014/main" id="{C914C445-6509-CAB6-9B7C-2E8491F46887}"/>
                </a:ext>
              </a:extLst>
            </p:cNvPr>
            <p:cNvSpPr/>
            <p:nvPr/>
          </p:nvSpPr>
          <p:spPr>
            <a:xfrm>
              <a:off x="8149072" y="0"/>
              <a:ext cx="1096698" cy="1109658"/>
            </a:xfrm>
            <a:custGeom>
              <a:avLst/>
              <a:gdLst>
                <a:gd name="connsiteX0" fmla="*/ 0 w 1096698"/>
                <a:gd name="connsiteY0" fmla="*/ 0 h 1109658"/>
                <a:gd name="connsiteX1" fmla="*/ 456231 w 1096698"/>
                <a:gd name="connsiteY1" fmla="*/ 0 h 1109658"/>
                <a:gd name="connsiteX2" fmla="*/ 1060732 w 1096698"/>
                <a:gd name="connsiteY2" fmla="*/ 817191 h 1109658"/>
                <a:gd name="connsiteX3" fmla="*/ 1022358 w 1096698"/>
                <a:gd name="connsiteY3" fmla="*/ 1073693 h 1109658"/>
                <a:gd name="connsiteX4" fmla="*/ 1022358 w 1096698"/>
                <a:gd name="connsiteY4" fmla="*/ 1073692 h 1109658"/>
                <a:gd name="connsiteX5" fmla="*/ 765856 w 1096698"/>
                <a:gd name="connsiteY5" fmla="*/ 1035318 h 1109658"/>
                <a:gd name="connsiteX6" fmla="*/ 0 w 1096698"/>
                <a:gd name="connsiteY6" fmla="*/ 0 h 110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6698" h="1109658">
                  <a:moveTo>
                    <a:pt x="0" y="0"/>
                  </a:moveTo>
                  <a:lnTo>
                    <a:pt x="456231" y="0"/>
                  </a:lnTo>
                  <a:lnTo>
                    <a:pt x="1060732" y="817191"/>
                  </a:lnTo>
                  <a:cubicBezTo>
                    <a:pt x="1120966" y="898618"/>
                    <a:pt x="1103786" y="1013459"/>
                    <a:pt x="1022358" y="1073693"/>
                  </a:cubicBezTo>
                  <a:lnTo>
                    <a:pt x="1022358" y="1073692"/>
                  </a:lnTo>
                  <a:cubicBezTo>
                    <a:pt x="940931" y="1133926"/>
                    <a:pt x="826090" y="1116746"/>
                    <a:pt x="765856" y="1035318"/>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6" name="Freeform: Shape 15">
              <a:extLst>
                <a:ext uri="{FF2B5EF4-FFF2-40B4-BE49-F238E27FC236}">
                  <a16:creationId xmlns:a16="http://schemas.microsoft.com/office/drawing/2014/main" id="{E4B2BCDA-6584-0A09-8010-5F3C29D9B724}"/>
                </a:ext>
              </a:extLst>
            </p:cNvPr>
            <p:cNvSpPr/>
            <p:nvPr/>
          </p:nvSpPr>
          <p:spPr>
            <a:xfrm>
              <a:off x="9263032" y="1"/>
              <a:ext cx="1601485" cy="1294501"/>
            </a:xfrm>
            <a:custGeom>
              <a:avLst/>
              <a:gdLst>
                <a:gd name="connsiteX0" fmla="*/ 0 w 1601485"/>
                <a:gd name="connsiteY0" fmla="*/ 0 h 1294501"/>
                <a:gd name="connsiteX1" fmla="*/ 1064958 w 1601485"/>
                <a:gd name="connsiteY1" fmla="*/ 0 h 1294501"/>
                <a:gd name="connsiteX2" fmla="*/ 1517531 w 1601485"/>
                <a:gd name="connsiteY2" fmla="*/ 611808 h 1294501"/>
                <a:gd name="connsiteX3" fmla="*/ 1427957 w 1601485"/>
                <a:gd name="connsiteY3" fmla="*/ 1210547 h 1294501"/>
                <a:gd name="connsiteX4" fmla="*/ 1427957 w 1601485"/>
                <a:gd name="connsiteY4" fmla="*/ 1210546 h 1294501"/>
                <a:gd name="connsiteX5" fmla="*/ 829218 w 1601485"/>
                <a:gd name="connsiteY5" fmla="*/ 1120973 h 1294501"/>
                <a:gd name="connsiteX6" fmla="*/ 0 w 1601485"/>
                <a:gd name="connsiteY6" fmla="*/ 0 h 129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485" h="1294501">
                  <a:moveTo>
                    <a:pt x="0" y="0"/>
                  </a:moveTo>
                  <a:lnTo>
                    <a:pt x="1064958" y="0"/>
                  </a:lnTo>
                  <a:lnTo>
                    <a:pt x="1517531" y="611808"/>
                  </a:lnTo>
                  <a:cubicBezTo>
                    <a:pt x="1658133" y="801880"/>
                    <a:pt x="1618029" y="1069945"/>
                    <a:pt x="1427957" y="1210547"/>
                  </a:cubicBezTo>
                  <a:lnTo>
                    <a:pt x="1427957" y="1210546"/>
                  </a:lnTo>
                  <a:cubicBezTo>
                    <a:pt x="1237885" y="1351148"/>
                    <a:pt x="969820" y="1311045"/>
                    <a:pt x="829218" y="1120973"/>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7" name="Freeform: Shape 16">
              <a:extLst>
                <a:ext uri="{FF2B5EF4-FFF2-40B4-BE49-F238E27FC236}">
                  <a16:creationId xmlns:a16="http://schemas.microsoft.com/office/drawing/2014/main" id="{64E939C4-3831-227A-2F6E-930265285CD6}"/>
                </a:ext>
              </a:extLst>
            </p:cNvPr>
            <p:cNvSpPr/>
            <p:nvPr/>
          </p:nvSpPr>
          <p:spPr>
            <a:xfrm>
              <a:off x="11013556" y="931319"/>
              <a:ext cx="1175269" cy="2144594"/>
            </a:xfrm>
            <a:custGeom>
              <a:avLst/>
              <a:gdLst>
                <a:gd name="connsiteX0" fmla="*/ 399800 w 1175269"/>
                <a:gd name="connsiteY0" fmla="*/ 383 h 2144594"/>
                <a:gd name="connsiteX1" fmla="*/ 754106 w 1175269"/>
                <a:gd name="connsiteY1" fmla="*/ 169448 h 2144594"/>
                <a:gd name="connsiteX2" fmla="*/ 1175269 w 1175269"/>
                <a:gd name="connsiteY2" fmla="*/ 738794 h 2144594"/>
                <a:gd name="connsiteX3" fmla="*/ 1175269 w 1175269"/>
                <a:gd name="connsiteY3" fmla="*/ 2144594 h 2144594"/>
                <a:gd name="connsiteX4" fmla="*/ 81981 w 1175269"/>
                <a:gd name="connsiteY4" fmla="*/ 666640 h 2144594"/>
                <a:gd name="connsiteX5" fmla="*/ 169448 w 1175269"/>
                <a:gd name="connsiteY5" fmla="*/ 81981 h 2144594"/>
                <a:gd name="connsiteX6" fmla="*/ 399800 w 1175269"/>
                <a:gd name="connsiteY6" fmla="*/ 383 h 2144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5269" h="2144594">
                  <a:moveTo>
                    <a:pt x="399800" y="383"/>
                  </a:moveTo>
                  <a:cubicBezTo>
                    <a:pt x="533868" y="-5351"/>
                    <a:pt x="668297" y="53446"/>
                    <a:pt x="754106" y="169448"/>
                  </a:cubicBezTo>
                  <a:lnTo>
                    <a:pt x="1175269" y="738794"/>
                  </a:lnTo>
                  <a:lnTo>
                    <a:pt x="1175269" y="2144594"/>
                  </a:lnTo>
                  <a:lnTo>
                    <a:pt x="81981" y="666640"/>
                  </a:lnTo>
                  <a:cubicBezTo>
                    <a:pt x="-55315" y="481037"/>
                    <a:pt x="-16154" y="219276"/>
                    <a:pt x="169448" y="81981"/>
                  </a:cubicBezTo>
                  <a:cubicBezTo>
                    <a:pt x="239049" y="30495"/>
                    <a:pt x="319359" y="3823"/>
                    <a:pt x="399800" y="3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Freeform: Shape 17">
              <a:extLst>
                <a:ext uri="{FF2B5EF4-FFF2-40B4-BE49-F238E27FC236}">
                  <a16:creationId xmlns:a16="http://schemas.microsoft.com/office/drawing/2014/main" id="{95324893-E66C-0475-BBE6-B231A6242FEB}"/>
                </a:ext>
              </a:extLst>
            </p:cNvPr>
            <p:cNvSpPr/>
            <p:nvPr/>
          </p:nvSpPr>
          <p:spPr>
            <a:xfrm>
              <a:off x="0" y="3440840"/>
              <a:ext cx="1534742" cy="3107555"/>
            </a:xfrm>
            <a:custGeom>
              <a:avLst/>
              <a:gdLst>
                <a:gd name="connsiteX0" fmla="*/ 0 w 1534742"/>
                <a:gd name="connsiteY0" fmla="*/ 0 h 3107555"/>
                <a:gd name="connsiteX1" fmla="*/ 1382404 w 1534742"/>
                <a:gd name="connsiteY1" fmla="*/ 1868794 h 3107555"/>
                <a:gd name="connsiteX2" fmla="*/ 1219871 w 1534742"/>
                <a:gd name="connsiteY2" fmla="*/ 2955218 h 3107555"/>
                <a:gd name="connsiteX3" fmla="*/ 1219872 w 1534742"/>
                <a:gd name="connsiteY3" fmla="*/ 2955217 h 3107555"/>
                <a:gd name="connsiteX4" fmla="*/ 133448 w 1534742"/>
                <a:gd name="connsiteY4" fmla="*/ 2792684 h 3107555"/>
                <a:gd name="connsiteX5" fmla="*/ 0 w 1534742"/>
                <a:gd name="connsiteY5" fmla="*/ 2612284 h 3107555"/>
                <a:gd name="connsiteX6" fmla="*/ 0 w 1534742"/>
                <a:gd name="connsiteY6" fmla="*/ 0 h 310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4742" h="3107555">
                  <a:moveTo>
                    <a:pt x="0" y="0"/>
                  </a:moveTo>
                  <a:lnTo>
                    <a:pt x="1382404" y="1868794"/>
                  </a:lnTo>
                  <a:cubicBezTo>
                    <a:pt x="1637530" y="2213684"/>
                    <a:pt x="1564762" y="2700092"/>
                    <a:pt x="1219871" y="2955218"/>
                  </a:cubicBezTo>
                  <a:lnTo>
                    <a:pt x="1219872" y="2955217"/>
                  </a:lnTo>
                  <a:cubicBezTo>
                    <a:pt x="874981" y="3210343"/>
                    <a:pt x="388573" y="3137574"/>
                    <a:pt x="133448" y="2792684"/>
                  </a:cubicBezTo>
                  <a:lnTo>
                    <a:pt x="0" y="261228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Freeform: Shape 18">
              <a:extLst>
                <a:ext uri="{FF2B5EF4-FFF2-40B4-BE49-F238E27FC236}">
                  <a16:creationId xmlns:a16="http://schemas.microsoft.com/office/drawing/2014/main" id="{6EAE8B10-A550-D520-99BE-5953A36289BF}"/>
                </a:ext>
              </a:extLst>
            </p:cNvPr>
            <p:cNvSpPr/>
            <p:nvPr/>
          </p:nvSpPr>
          <p:spPr>
            <a:xfrm>
              <a:off x="1553454" y="4720690"/>
              <a:ext cx="2107706" cy="2137310"/>
            </a:xfrm>
            <a:custGeom>
              <a:avLst/>
              <a:gdLst>
                <a:gd name="connsiteX0" fmla="*/ 334887 w 2107706"/>
                <a:gd name="connsiteY0" fmla="*/ 321 h 2137310"/>
                <a:gd name="connsiteX1" fmla="*/ 631666 w 2107706"/>
                <a:gd name="connsiteY1" fmla="*/ 141935 h 2137310"/>
                <a:gd name="connsiteX2" fmla="*/ 2107706 w 2107706"/>
                <a:gd name="connsiteY2" fmla="*/ 2137310 h 2137310"/>
                <a:gd name="connsiteX3" fmla="*/ 1236639 w 2107706"/>
                <a:gd name="connsiteY3" fmla="*/ 2137310 h 2137310"/>
                <a:gd name="connsiteX4" fmla="*/ 68671 w 2107706"/>
                <a:gd name="connsiteY4" fmla="*/ 558400 h 2137310"/>
                <a:gd name="connsiteX5" fmla="*/ 141936 w 2107706"/>
                <a:gd name="connsiteY5" fmla="*/ 68670 h 2137310"/>
                <a:gd name="connsiteX6" fmla="*/ 334887 w 2107706"/>
                <a:gd name="connsiteY6" fmla="*/ 321 h 21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7706" h="2137310">
                  <a:moveTo>
                    <a:pt x="334887" y="321"/>
                  </a:moveTo>
                  <a:cubicBezTo>
                    <a:pt x="447186" y="-4482"/>
                    <a:pt x="559789" y="44769"/>
                    <a:pt x="631666" y="141935"/>
                  </a:cubicBezTo>
                  <a:lnTo>
                    <a:pt x="2107706" y="2137310"/>
                  </a:lnTo>
                  <a:lnTo>
                    <a:pt x="1236639" y="2137310"/>
                  </a:lnTo>
                  <a:lnTo>
                    <a:pt x="68671" y="558400"/>
                  </a:lnTo>
                  <a:cubicBezTo>
                    <a:pt x="-46333" y="402933"/>
                    <a:pt x="-13531" y="183674"/>
                    <a:pt x="141936" y="68670"/>
                  </a:cubicBezTo>
                  <a:cubicBezTo>
                    <a:pt x="200236" y="25544"/>
                    <a:pt x="267507" y="3203"/>
                    <a:pt x="334887" y="3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pic>
        <p:nvPicPr>
          <p:cNvPr id="7" name="Picture 6" descr="Shape, circle&#10;&#10;Description automatically generated">
            <a:extLst>
              <a:ext uri="{FF2B5EF4-FFF2-40B4-BE49-F238E27FC236}">
                <a16:creationId xmlns:a16="http://schemas.microsoft.com/office/drawing/2014/main" id="{43CBD41F-6534-6F04-089E-967E0F2995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03273" y="870748"/>
            <a:ext cx="6785552" cy="5987252"/>
          </a:xfrm>
          <a:prstGeom prst="rect">
            <a:avLst/>
          </a:prstGeom>
        </p:spPr>
      </p:pic>
      <p:sp>
        <p:nvSpPr>
          <p:cNvPr id="2" name="Title 1"/>
          <p:cNvSpPr>
            <a:spLocks noGrp="1"/>
          </p:cNvSpPr>
          <p:nvPr>
            <p:ph type="ctrTitle" hasCustomPrompt="1"/>
          </p:nvPr>
        </p:nvSpPr>
        <p:spPr>
          <a:xfrm>
            <a:off x="837828" y="941544"/>
            <a:ext cx="4772124" cy="2036298"/>
          </a:xfrm>
          <a:prstGeom prst="rect">
            <a:avLst/>
          </a:prstGeom>
          <a:effectLst/>
        </p:spPr>
        <p:txBody>
          <a:bodyPr tIns="0" bIns="0" anchor="b">
            <a:noAutofit/>
          </a:bodyPr>
          <a:lstStyle>
            <a:lvl1pPr algn="l">
              <a:defRPr lang="en-US" sz="6000" b="1" kern="1200" smtClean="0">
                <a:solidFill>
                  <a:schemeClr val="tx1">
                    <a:lumMod val="85000"/>
                    <a:lumOff val="15000"/>
                  </a:schemeClr>
                </a:solidFill>
                <a:latin typeface="Arial Black" panose="020B0A04020102020204" pitchFamily="34" charset="0"/>
                <a:ea typeface="Segoe UI Black" panose="020B0A02040204020203" pitchFamily="34" charset="0"/>
                <a:cs typeface="Arial" panose="020B0604020202020204" pitchFamily="34" charset="0"/>
              </a:defRPr>
            </a:lvl1pPr>
          </a:lstStyle>
          <a:p>
            <a:r>
              <a:rPr lang="en-US"/>
              <a:t>CLICK TO EDIT</a:t>
            </a:r>
          </a:p>
        </p:txBody>
      </p:sp>
      <p:sp>
        <p:nvSpPr>
          <p:cNvPr id="3" name="Subtitle 2"/>
          <p:cNvSpPr>
            <a:spLocks noGrp="1"/>
          </p:cNvSpPr>
          <p:nvPr>
            <p:ph type="subTitle" idx="1" hasCustomPrompt="1"/>
          </p:nvPr>
        </p:nvSpPr>
        <p:spPr>
          <a:xfrm>
            <a:off x="837828" y="3236886"/>
            <a:ext cx="4755441" cy="1200226"/>
          </a:xfrm>
          <a:prstGeom prst="rect">
            <a:avLst/>
          </a:prstGeom>
        </p:spPr>
        <p:txBody>
          <a:bodyPr anchor="t">
            <a:noAutofit/>
          </a:bodyPr>
          <a:lstStyle>
            <a:lvl1pPr marL="0" indent="0" algn="l">
              <a:buNone/>
              <a:defRPr lang="en-US" sz="3600" kern="1200" smtClean="0">
                <a:solidFill>
                  <a:schemeClr val="tx1">
                    <a:lumMod val="85000"/>
                    <a:lumOff val="15000"/>
                  </a:schemeClr>
                </a:solidFill>
                <a:latin typeface="Arial" panose="020B0604020202020204" pitchFamily="34" charset="0"/>
                <a:ea typeface="+mj-ea"/>
                <a:cs typeface="Arial" panose="020B0604020202020204" pitchFamily="34" charset="0"/>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a:t>
            </a:r>
          </a:p>
        </p:txBody>
      </p:sp>
      <p:sp>
        <p:nvSpPr>
          <p:cNvPr id="203" name="Footer Placeholder 4">
            <a:extLst>
              <a:ext uri="{FF2B5EF4-FFF2-40B4-BE49-F238E27FC236}">
                <a16:creationId xmlns:a16="http://schemas.microsoft.com/office/drawing/2014/main" id="{7E0D2886-2AF3-10B5-132B-411726A7DCDF}"/>
              </a:ext>
            </a:extLst>
          </p:cNvPr>
          <p:cNvSpPr>
            <a:spLocks noGrp="1"/>
          </p:cNvSpPr>
          <p:nvPr>
            <p:ph type="ftr" sz="quarter" idx="3"/>
          </p:nvPr>
        </p:nvSpPr>
        <p:spPr>
          <a:xfrm>
            <a:off x="4164515" y="6160219"/>
            <a:ext cx="3859795" cy="365125"/>
          </a:xfrm>
          <a:prstGeom prst="rect">
            <a:avLst/>
          </a:prstGeom>
        </p:spPr>
        <p:txBody>
          <a:bodyPr vert="horz" lIns="0" tIns="60949" rIns="0" bIns="60949" rtlCol="0" anchor="ctr"/>
          <a:lstStyle>
            <a:lvl1pPr algn="l">
              <a:defRPr sz="1600">
                <a:solidFill>
                  <a:schemeClr val="tx1">
                    <a:lumMod val="85000"/>
                    <a:lumOff val="15000"/>
                  </a:schemeClr>
                </a:solidFill>
              </a:defRPr>
            </a:lvl1pPr>
          </a:lstStyle>
          <a:p>
            <a:endParaRPr lang="en-US"/>
          </a:p>
        </p:txBody>
      </p:sp>
      <p:sp>
        <p:nvSpPr>
          <p:cNvPr id="204" name="Slide Number Placeholder 5">
            <a:extLst>
              <a:ext uri="{FF2B5EF4-FFF2-40B4-BE49-F238E27FC236}">
                <a16:creationId xmlns:a16="http://schemas.microsoft.com/office/drawing/2014/main" id="{ED28B687-101F-CC22-F089-AC133C7D4BA7}"/>
              </a:ext>
            </a:extLst>
          </p:cNvPr>
          <p:cNvSpPr>
            <a:spLocks noGrp="1"/>
          </p:cNvSpPr>
          <p:nvPr>
            <p:ph type="sldNum" sz="quarter" idx="4"/>
          </p:nvPr>
        </p:nvSpPr>
        <p:spPr>
          <a:xfrm>
            <a:off x="8735325" y="6160219"/>
            <a:ext cx="2844059" cy="365125"/>
          </a:xfrm>
          <a:prstGeom prst="rect">
            <a:avLst/>
          </a:prstGeom>
        </p:spPr>
        <p:txBody>
          <a:bodyPr vert="horz" lIns="0" tIns="60949" rIns="0" bIns="60949" rtlCol="0" anchor="ctr"/>
          <a:lstStyle>
            <a:lvl1pPr algn="r">
              <a:defRPr sz="2900" b="1">
                <a:solidFill>
                  <a:schemeClr val="tx2"/>
                </a:solidFill>
                <a:latin typeface="Arial Black" panose="020B0A04020102020204" pitchFamily="34" charset="0"/>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76C31D-A1A8-DBAF-8CDD-219365F2B4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19313"/>
            <a:ext cx="12188825" cy="1257665"/>
          </a:xfrm>
          <a:prstGeom prst="rect">
            <a:avLst/>
          </a:prstGeom>
        </p:spPr>
      </p:pic>
      <p:sp>
        <p:nvSpPr>
          <p:cNvPr id="675" name="Picture Placeholder 674">
            <a:extLst>
              <a:ext uri="{FF2B5EF4-FFF2-40B4-BE49-F238E27FC236}">
                <a16:creationId xmlns:a16="http://schemas.microsoft.com/office/drawing/2014/main" id="{CEA60D86-957E-D026-D743-8BA35C411AB9}"/>
              </a:ext>
            </a:extLst>
          </p:cNvPr>
          <p:cNvSpPr>
            <a:spLocks noGrp="1"/>
          </p:cNvSpPr>
          <p:nvPr>
            <p:ph type="pic" sz="quarter" idx="13"/>
          </p:nvPr>
        </p:nvSpPr>
        <p:spPr>
          <a:xfrm>
            <a:off x="1083288" y="1597606"/>
            <a:ext cx="1868350" cy="1868348"/>
          </a:xfrm>
          <a:custGeom>
            <a:avLst/>
            <a:gdLst>
              <a:gd name="connsiteX0" fmla="*/ 934175 w 1868350"/>
              <a:gd name="connsiteY0" fmla="*/ 0 h 1868348"/>
              <a:gd name="connsiteX1" fmla="*/ 1868350 w 1868350"/>
              <a:gd name="connsiteY1" fmla="*/ 934174 h 1868348"/>
              <a:gd name="connsiteX2" fmla="*/ 934175 w 1868350"/>
              <a:gd name="connsiteY2" fmla="*/ 1868348 h 1868348"/>
              <a:gd name="connsiteX3" fmla="*/ 0 w 1868350"/>
              <a:gd name="connsiteY3" fmla="*/ 934174 h 1868348"/>
              <a:gd name="connsiteX4" fmla="*/ 934175 w 1868350"/>
              <a:gd name="connsiteY4" fmla="*/ 0 h 1868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350" h="1868348">
                <a:moveTo>
                  <a:pt x="934175" y="0"/>
                </a:moveTo>
                <a:cubicBezTo>
                  <a:pt x="1450106" y="0"/>
                  <a:pt x="1868350" y="418244"/>
                  <a:pt x="1868350" y="934174"/>
                </a:cubicBezTo>
                <a:cubicBezTo>
                  <a:pt x="1868350" y="1450104"/>
                  <a:pt x="1450106" y="1868348"/>
                  <a:pt x="934175" y="1868348"/>
                </a:cubicBezTo>
                <a:cubicBezTo>
                  <a:pt x="418244" y="1868348"/>
                  <a:pt x="0" y="1450104"/>
                  <a:pt x="0" y="934174"/>
                </a:cubicBezTo>
                <a:cubicBezTo>
                  <a:pt x="0" y="418244"/>
                  <a:pt x="418244" y="0"/>
                  <a:pt x="934175" y="0"/>
                </a:cubicBezTo>
                <a:close/>
              </a:path>
            </a:pathLst>
          </a:custGeom>
          <a:solidFill>
            <a:schemeClr val="bg1"/>
          </a:solidFill>
          <a:ln w="28575">
            <a:solidFill>
              <a:schemeClr val="bg1"/>
            </a:solidFill>
          </a:ln>
        </p:spPr>
        <p:txBody>
          <a:bodyPr wrap="square" anchor="ctr">
            <a:noAutofit/>
          </a:bodyPr>
          <a:lstStyle>
            <a:lvl1pPr marL="0" indent="0" algn="ctr">
              <a:buFontTx/>
              <a:buNone/>
              <a:defRPr sz="1800"/>
            </a:lvl1pPr>
          </a:lstStyle>
          <a:p>
            <a:endParaRPr lang="en-IN"/>
          </a:p>
        </p:txBody>
      </p:sp>
      <p:sp>
        <p:nvSpPr>
          <p:cNvPr id="676" name="Picture Placeholder 675">
            <a:extLst>
              <a:ext uri="{FF2B5EF4-FFF2-40B4-BE49-F238E27FC236}">
                <a16:creationId xmlns:a16="http://schemas.microsoft.com/office/drawing/2014/main" id="{6F5BF9FC-4117-7D32-51FA-CC3A84F460F8}"/>
              </a:ext>
            </a:extLst>
          </p:cNvPr>
          <p:cNvSpPr>
            <a:spLocks noGrp="1"/>
          </p:cNvSpPr>
          <p:nvPr>
            <p:ph type="pic" sz="quarter" idx="14"/>
          </p:nvPr>
        </p:nvSpPr>
        <p:spPr>
          <a:xfrm>
            <a:off x="3801253" y="1597606"/>
            <a:ext cx="1868350" cy="1868348"/>
          </a:xfrm>
          <a:custGeom>
            <a:avLst/>
            <a:gdLst>
              <a:gd name="connsiteX0" fmla="*/ 934175 w 1868350"/>
              <a:gd name="connsiteY0" fmla="*/ 0 h 1868348"/>
              <a:gd name="connsiteX1" fmla="*/ 1868350 w 1868350"/>
              <a:gd name="connsiteY1" fmla="*/ 934174 h 1868348"/>
              <a:gd name="connsiteX2" fmla="*/ 934175 w 1868350"/>
              <a:gd name="connsiteY2" fmla="*/ 1868348 h 1868348"/>
              <a:gd name="connsiteX3" fmla="*/ 0 w 1868350"/>
              <a:gd name="connsiteY3" fmla="*/ 934174 h 1868348"/>
              <a:gd name="connsiteX4" fmla="*/ 934175 w 1868350"/>
              <a:gd name="connsiteY4" fmla="*/ 0 h 1868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350" h="1868348">
                <a:moveTo>
                  <a:pt x="934175" y="0"/>
                </a:moveTo>
                <a:cubicBezTo>
                  <a:pt x="1450106" y="0"/>
                  <a:pt x="1868350" y="418244"/>
                  <a:pt x="1868350" y="934174"/>
                </a:cubicBezTo>
                <a:cubicBezTo>
                  <a:pt x="1868350" y="1450104"/>
                  <a:pt x="1450106" y="1868348"/>
                  <a:pt x="934175" y="1868348"/>
                </a:cubicBezTo>
                <a:cubicBezTo>
                  <a:pt x="418244" y="1868348"/>
                  <a:pt x="0" y="1450104"/>
                  <a:pt x="0" y="934174"/>
                </a:cubicBezTo>
                <a:cubicBezTo>
                  <a:pt x="0" y="418244"/>
                  <a:pt x="418244" y="0"/>
                  <a:pt x="934175" y="0"/>
                </a:cubicBezTo>
                <a:close/>
              </a:path>
            </a:pathLst>
          </a:custGeom>
          <a:solidFill>
            <a:schemeClr val="bg1"/>
          </a:solidFill>
          <a:ln w="28575">
            <a:solidFill>
              <a:schemeClr val="bg1"/>
            </a:solidFill>
          </a:ln>
        </p:spPr>
        <p:txBody>
          <a:bodyPr wrap="square" anchor="ctr">
            <a:noAutofit/>
          </a:bodyPr>
          <a:lstStyle>
            <a:lvl1pPr marL="0" indent="0" algn="ctr">
              <a:buFontTx/>
              <a:buNone/>
              <a:defRPr sz="1800"/>
            </a:lvl1pPr>
          </a:lstStyle>
          <a:p>
            <a:endParaRPr lang="en-IN"/>
          </a:p>
        </p:txBody>
      </p:sp>
      <p:sp>
        <p:nvSpPr>
          <p:cNvPr id="677" name="Picture Placeholder 676">
            <a:extLst>
              <a:ext uri="{FF2B5EF4-FFF2-40B4-BE49-F238E27FC236}">
                <a16:creationId xmlns:a16="http://schemas.microsoft.com/office/drawing/2014/main" id="{68AA7B37-0A07-425D-0CDC-E7EEDA6ADA24}"/>
              </a:ext>
            </a:extLst>
          </p:cNvPr>
          <p:cNvSpPr>
            <a:spLocks noGrp="1"/>
          </p:cNvSpPr>
          <p:nvPr>
            <p:ph type="pic" sz="quarter" idx="15"/>
          </p:nvPr>
        </p:nvSpPr>
        <p:spPr>
          <a:xfrm>
            <a:off x="6519218" y="1597606"/>
            <a:ext cx="1868350" cy="1868348"/>
          </a:xfrm>
          <a:custGeom>
            <a:avLst/>
            <a:gdLst>
              <a:gd name="connsiteX0" fmla="*/ 934175 w 1868350"/>
              <a:gd name="connsiteY0" fmla="*/ 0 h 1868348"/>
              <a:gd name="connsiteX1" fmla="*/ 1868350 w 1868350"/>
              <a:gd name="connsiteY1" fmla="*/ 934174 h 1868348"/>
              <a:gd name="connsiteX2" fmla="*/ 934175 w 1868350"/>
              <a:gd name="connsiteY2" fmla="*/ 1868348 h 1868348"/>
              <a:gd name="connsiteX3" fmla="*/ 0 w 1868350"/>
              <a:gd name="connsiteY3" fmla="*/ 934174 h 1868348"/>
              <a:gd name="connsiteX4" fmla="*/ 934175 w 1868350"/>
              <a:gd name="connsiteY4" fmla="*/ 0 h 1868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350" h="1868348">
                <a:moveTo>
                  <a:pt x="934175" y="0"/>
                </a:moveTo>
                <a:cubicBezTo>
                  <a:pt x="1450106" y="0"/>
                  <a:pt x="1868350" y="418244"/>
                  <a:pt x="1868350" y="934174"/>
                </a:cubicBezTo>
                <a:cubicBezTo>
                  <a:pt x="1868350" y="1450104"/>
                  <a:pt x="1450106" y="1868348"/>
                  <a:pt x="934175" y="1868348"/>
                </a:cubicBezTo>
                <a:cubicBezTo>
                  <a:pt x="418244" y="1868348"/>
                  <a:pt x="0" y="1450104"/>
                  <a:pt x="0" y="934174"/>
                </a:cubicBezTo>
                <a:cubicBezTo>
                  <a:pt x="0" y="418244"/>
                  <a:pt x="418244" y="0"/>
                  <a:pt x="934175" y="0"/>
                </a:cubicBezTo>
                <a:close/>
              </a:path>
            </a:pathLst>
          </a:custGeom>
          <a:solidFill>
            <a:schemeClr val="bg1"/>
          </a:solidFill>
          <a:ln w="28575">
            <a:solidFill>
              <a:schemeClr val="bg1"/>
            </a:solidFill>
          </a:ln>
        </p:spPr>
        <p:txBody>
          <a:bodyPr wrap="square" anchor="ctr">
            <a:noAutofit/>
          </a:bodyPr>
          <a:lstStyle>
            <a:lvl1pPr marL="0" indent="0" algn="ctr">
              <a:buFontTx/>
              <a:buNone/>
              <a:defRPr sz="1800"/>
            </a:lvl1pPr>
          </a:lstStyle>
          <a:p>
            <a:endParaRPr lang="en-IN"/>
          </a:p>
        </p:txBody>
      </p:sp>
      <p:sp>
        <p:nvSpPr>
          <p:cNvPr id="678" name="Picture Placeholder 677">
            <a:extLst>
              <a:ext uri="{FF2B5EF4-FFF2-40B4-BE49-F238E27FC236}">
                <a16:creationId xmlns:a16="http://schemas.microsoft.com/office/drawing/2014/main" id="{86894AC2-1982-EF4F-B991-E8B95B6AA0E7}"/>
              </a:ext>
            </a:extLst>
          </p:cNvPr>
          <p:cNvSpPr>
            <a:spLocks noGrp="1"/>
          </p:cNvSpPr>
          <p:nvPr>
            <p:ph type="pic" sz="quarter" idx="16"/>
          </p:nvPr>
        </p:nvSpPr>
        <p:spPr>
          <a:xfrm>
            <a:off x="9237184" y="1597606"/>
            <a:ext cx="1868350" cy="1868348"/>
          </a:xfrm>
          <a:custGeom>
            <a:avLst/>
            <a:gdLst>
              <a:gd name="connsiteX0" fmla="*/ 934175 w 1868350"/>
              <a:gd name="connsiteY0" fmla="*/ 0 h 1868348"/>
              <a:gd name="connsiteX1" fmla="*/ 1868350 w 1868350"/>
              <a:gd name="connsiteY1" fmla="*/ 934174 h 1868348"/>
              <a:gd name="connsiteX2" fmla="*/ 934175 w 1868350"/>
              <a:gd name="connsiteY2" fmla="*/ 1868348 h 1868348"/>
              <a:gd name="connsiteX3" fmla="*/ 0 w 1868350"/>
              <a:gd name="connsiteY3" fmla="*/ 934174 h 1868348"/>
              <a:gd name="connsiteX4" fmla="*/ 934175 w 1868350"/>
              <a:gd name="connsiteY4" fmla="*/ 0 h 1868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350" h="1868348">
                <a:moveTo>
                  <a:pt x="934175" y="0"/>
                </a:moveTo>
                <a:cubicBezTo>
                  <a:pt x="1450106" y="0"/>
                  <a:pt x="1868350" y="418244"/>
                  <a:pt x="1868350" y="934174"/>
                </a:cubicBezTo>
                <a:cubicBezTo>
                  <a:pt x="1868350" y="1450104"/>
                  <a:pt x="1450106" y="1868348"/>
                  <a:pt x="934175" y="1868348"/>
                </a:cubicBezTo>
                <a:cubicBezTo>
                  <a:pt x="418244" y="1868348"/>
                  <a:pt x="0" y="1450104"/>
                  <a:pt x="0" y="934174"/>
                </a:cubicBezTo>
                <a:cubicBezTo>
                  <a:pt x="0" y="418244"/>
                  <a:pt x="418244" y="0"/>
                  <a:pt x="934175" y="0"/>
                </a:cubicBezTo>
                <a:close/>
              </a:path>
            </a:pathLst>
          </a:custGeom>
          <a:solidFill>
            <a:schemeClr val="bg1"/>
          </a:solidFill>
          <a:ln w="28575">
            <a:solidFill>
              <a:schemeClr val="bg1"/>
            </a:solidFill>
          </a:ln>
        </p:spPr>
        <p:txBody>
          <a:bodyPr wrap="square" anchor="ctr">
            <a:noAutofit/>
          </a:bodyPr>
          <a:lstStyle>
            <a:lvl1pPr marL="0" indent="0" algn="ctr">
              <a:buFontTx/>
              <a:buNone/>
              <a:defRPr sz="1800"/>
            </a:lvl1pPr>
          </a:lstStyle>
          <a:p>
            <a:endParaRPr lang="en-IN"/>
          </a:p>
        </p:txBody>
      </p:sp>
      <p:sp>
        <p:nvSpPr>
          <p:cNvPr id="680" name="Footer Placeholder 4">
            <a:extLst>
              <a:ext uri="{FF2B5EF4-FFF2-40B4-BE49-F238E27FC236}">
                <a16:creationId xmlns:a16="http://schemas.microsoft.com/office/drawing/2014/main" id="{C6EA683C-7546-0B83-B550-6A550709207C}"/>
              </a:ext>
            </a:extLst>
          </p:cNvPr>
          <p:cNvSpPr>
            <a:spLocks noGrp="1"/>
          </p:cNvSpPr>
          <p:nvPr>
            <p:ph type="ftr" sz="quarter" idx="3"/>
          </p:nvPr>
        </p:nvSpPr>
        <p:spPr>
          <a:xfrm>
            <a:off x="3160390" y="6232227"/>
            <a:ext cx="3859795" cy="365125"/>
          </a:xfrm>
          <a:prstGeom prst="rect">
            <a:avLst/>
          </a:prstGeom>
        </p:spPr>
        <p:txBody>
          <a:bodyPr vert="horz" lIns="0" tIns="60949" rIns="0" bIns="60949" rtlCol="0" anchor="ctr"/>
          <a:lstStyle>
            <a:lvl1pPr algn="l">
              <a:defRPr sz="1600">
                <a:solidFill>
                  <a:schemeClr val="tx1">
                    <a:lumMod val="85000"/>
                    <a:lumOff val="15000"/>
                  </a:schemeClr>
                </a:solidFill>
              </a:defRPr>
            </a:lvl1pPr>
          </a:lstStyle>
          <a:p>
            <a:endParaRPr lang="en-US"/>
          </a:p>
        </p:txBody>
      </p:sp>
      <p:sp>
        <p:nvSpPr>
          <p:cNvPr id="681" name="Slide Number Placeholder 5">
            <a:extLst>
              <a:ext uri="{FF2B5EF4-FFF2-40B4-BE49-F238E27FC236}">
                <a16:creationId xmlns:a16="http://schemas.microsoft.com/office/drawing/2014/main" id="{00803BD5-B464-CD73-3ED1-C6A64175BAEE}"/>
              </a:ext>
            </a:extLst>
          </p:cNvPr>
          <p:cNvSpPr>
            <a:spLocks noGrp="1"/>
          </p:cNvSpPr>
          <p:nvPr>
            <p:ph type="sldNum" sz="quarter" idx="4"/>
          </p:nvPr>
        </p:nvSpPr>
        <p:spPr>
          <a:xfrm>
            <a:off x="8735325" y="6232227"/>
            <a:ext cx="2844059" cy="365125"/>
          </a:xfrm>
          <a:prstGeom prst="rect">
            <a:avLst/>
          </a:prstGeom>
        </p:spPr>
        <p:txBody>
          <a:bodyPr vert="horz" lIns="0" tIns="60949" rIns="0" bIns="60949" rtlCol="0" anchor="ctr"/>
          <a:lstStyle>
            <a:lvl1pPr algn="r">
              <a:defRPr sz="2900" b="1">
                <a:solidFill>
                  <a:schemeClr val="accent3"/>
                </a:solidFill>
                <a:latin typeface="Arial Black" panose="020B0A04020102020204" pitchFamily="34" charset="0"/>
              </a:defRPr>
            </a:lvl1pPr>
          </a:lstStyle>
          <a:p>
            <a:fld id="{96E69268-9C8B-4EBF-A9EE-DC5DC2D48DC3}" type="slidenum">
              <a:rPr lang="en-US" smtClean="0"/>
              <a:pPr/>
              <a:t>‹#›</a:t>
            </a:fld>
            <a:endParaRPr lang="en-US"/>
          </a:p>
        </p:txBody>
      </p:sp>
      <p:sp>
        <p:nvSpPr>
          <p:cNvPr id="682" name="Title Placeholder 1">
            <a:extLst>
              <a:ext uri="{FF2B5EF4-FFF2-40B4-BE49-F238E27FC236}">
                <a16:creationId xmlns:a16="http://schemas.microsoft.com/office/drawing/2014/main" id="{B207FFF2-4877-CC83-BB1A-F10233173D1C}"/>
              </a:ext>
            </a:extLst>
          </p:cNvPr>
          <p:cNvSpPr>
            <a:spLocks noGrp="1"/>
          </p:cNvSpPr>
          <p:nvPr>
            <p:ph type="title"/>
          </p:nvPr>
        </p:nvSpPr>
        <p:spPr>
          <a:xfrm>
            <a:off x="609441" y="404664"/>
            <a:ext cx="10969943" cy="711081"/>
          </a:xfrm>
          <a:prstGeom prst="rect">
            <a:avLst/>
          </a:prstGeom>
        </p:spPr>
        <p:txBody>
          <a:bodyPr vert="horz" lIns="0" tIns="60949" rIns="0" bIns="60949" rtlCol="0" anchor="ctr">
            <a:normAutofit/>
          </a:bodyPr>
          <a:lstStyle>
            <a:lvl1pPr>
              <a:defRPr>
                <a:solidFill>
                  <a:schemeClr val="bg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BEDDF11C-7208-112C-2A92-CDEDAAA7F42F}"/>
              </a:ext>
            </a:extLst>
          </p:cNvPr>
          <p:cNvCxnSpPr/>
          <p:nvPr userDrawn="1"/>
        </p:nvCxnSpPr>
        <p:spPr>
          <a:xfrm>
            <a:off x="2712733" y="6246144"/>
            <a:ext cx="0" cy="34256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113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277EE47-642F-064D-02DA-16EA051D8A8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19313"/>
            <a:ext cx="12188825" cy="1257665"/>
          </a:xfrm>
          <a:prstGeom prst="rect">
            <a:avLst/>
          </a:prstGeom>
        </p:spPr>
      </p:pic>
      <p:sp>
        <p:nvSpPr>
          <p:cNvPr id="6" name="Title Placeholder 1">
            <a:extLst>
              <a:ext uri="{FF2B5EF4-FFF2-40B4-BE49-F238E27FC236}">
                <a16:creationId xmlns:a16="http://schemas.microsoft.com/office/drawing/2014/main" id="{ECEBB6A1-42C3-0104-05E8-AF843CFF4DD2}"/>
              </a:ext>
            </a:extLst>
          </p:cNvPr>
          <p:cNvSpPr>
            <a:spLocks noGrp="1"/>
          </p:cNvSpPr>
          <p:nvPr>
            <p:ph type="title"/>
          </p:nvPr>
        </p:nvSpPr>
        <p:spPr>
          <a:xfrm>
            <a:off x="609441" y="404664"/>
            <a:ext cx="10969943" cy="711081"/>
          </a:xfrm>
          <a:prstGeom prst="rect">
            <a:avLst/>
          </a:prstGeom>
        </p:spPr>
        <p:txBody>
          <a:bodyPr vert="horz" lIns="0" tIns="60949" rIns="0" bIns="60949" rtlCol="0" anchor="ctr">
            <a:normAutofit/>
          </a:bodyPr>
          <a:lstStyle>
            <a:lvl1pPr>
              <a:defRPr>
                <a:solidFill>
                  <a:schemeClr val="bg1"/>
                </a:solidFill>
              </a:defRPr>
            </a:lvl1pPr>
          </a:lstStyle>
          <a:p>
            <a:r>
              <a:rPr lang="en-US"/>
              <a:t>Click to edit Master title style</a:t>
            </a:r>
          </a:p>
        </p:txBody>
      </p:sp>
      <p:sp>
        <p:nvSpPr>
          <p:cNvPr id="7" name="Footer Placeholder 4">
            <a:extLst>
              <a:ext uri="{FF2B5EF4-FFF2-40B4-BE49-F238E27FC236}">
                <a16:creationId xmlns:a16="http://schemas.microsoft.com/office/drawing/2014/main" id="{6E1CCC20-2427-1B8C-09F0-25DB4B7B5808}"/>
              </a:ext>
            </a:extLst>
          </p:cNvPr>
          <p:cNvSpPr>
            <a:spLocks noGrp="1"/>
          </p:cNvSpPr>
          <p:nvPr>
            <p:ph type="ftr" sz="quarter" idx="3"/>
          </p:nvPr>
        </p:nvSpPr>
        <p:spPr>
          <a:xfrm>
            <a:off x="3160390" y="6232227"/>
            <a:ext cx="3859795" cy="365125"/>
          </a:xfrm>
          <a:prstGeom prst="rect">
            <a:avLst/>
          </a:prstGeom>
        </p:spPr>
        <p:txBody>
          <a:bodyPr vert="horz" lIns="0" tIns="60949" rIns="0" bIns="60949" rtlCol="0" anchor="ctr"/>
          <a:lstStyle>
            <a:lvl1pPr algn="l">
              <a:defRPr sz="1600">
                <a:solidFill>
                  <a:schemeClr val="tx1">
                    <a:lumMod val="85000"/>
                    <a:lumOff val="15000"/>
                  </a:schemeClr>
                </a:solidFill>
              </a:defRPr>
            </a:lvl1pPr>
          </a:lstStyle>
          <a:p>
            <a:endParaRPr lang="en-US"/>
          </a:p>
        </p:txBody>
      </p:sp>
      <p:sp>
        <p:nvSpPr>
          <p:cNvPr id="8" name="Slide Number Placeholder 5">
            <a:extLst>
              <a:ext uri="{FF2B5EF4-FFF2-40B4-BE49-F238E27FC236}">
                <a16:creationId xmlns:a16="http://schemas.microsoft.com/office/drawing/2014/main" id="{53A5A88D-C7E1-901A-483D-AD522F7EC328}"/>
              </a:ext>
            </a:extLst>
          </p:cNvPr>
          <p:cNvSpPr>
            <a:spLocks noGrp="1"/>
          </p:cNvSpPr>
          <p:nvPr>
            <p:ph type="sldNum" sz="quarter" idx="4"/>
          </p:nvPr>
        </p:nvSpPr>
        <p:spPr>
          <a:xfrm>
            <a:off x="8735325" y="6232227"/>
            <a:ext cx="2844059" cy="365125"/>
          </a:xfrm>
          <a:prstGeom prst="rect">
            <a:avLst/>
          </a:prstGeom>
        </p:spPr>
        <p:txBody>
          <a:bodyPr vert="horz" lIns="0" tIns="60949" rIns="0" bIns="60949" rtlCol="0" anchor="ctr"/>
          <a:lstStyle>
            <a:lvl1pPr algn="r">
              <a:defRPr sz="2900" b="1">
                <a:solidFill>
                  <a:schemeClr val="accent3"/>
                </a:solidFill>
                <a:latin typeface="Arial Black" panose="020B0A04020102020204" pitchFamily="34" charset="0"/>
              </a:defRPr>
            </a:lvl1pPr>
          </a:lstStyle>
          <a:p>
            <a:fld id="{96E69268-9C8B-4EBF-A9EE-DC5DC2D48DC3}" type="slidenum">
              <a:rPr lang="en-US" smtClean="0"/>
              <a:pPr/>
              <a:t>‹#›</a:t>
            </a:fld>
            <a:endParaRPr lang="en-US"/>
          </a:p>
        </p:txBody>
      </p:sp>
      <p:cxnSp>
        <p:nvCxnSpPr>
          <p:cNvPr id="9" name="Straight Connector 8">
            <a:extLst>
              <a:ext uri="{FF2B5EF4-FFF2-40B4-BE49-F238E27FC236}">
                <a16:creationId xmlns:a16="http://schemas.microsoft.com/office/drawing/2014/main" id="{066A084E-1473-3CCD-E576-55997D67A96C}"/>
              </a:ext>
            </a:extLst>
          </p:cNvPr>
          <p:cNvCxnSpPr/>
          <p:nvPr userDrawn="1"/>
        </p:nvCxnSpPr>
        <p:spPr>
          <a:xfrm>
            <a:off x="2712733" y="6246144"/>
            <a:ext cx="0" cy="34256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3">
            <a:extLst>
              <a:ext uri="{FF2B5EF4-FFF2-40B4-BE49-F238E27FC236}">
                <a16:creationId xmlns:a16="http://schemas.microsoft.com/office/drawing/2014/main" id="{71A92378-E382-CA06-EF68-BFFAFA0F301E}"/>
              </a:ext>
            </a:extLst>
          </p:cNvPr>
          <p:cNvSpPr>
            <a:spLocks noGrp="1"/>
          </p:cNvSpPr>
          <p:nvPr>
            <p:ph sz="half" idx="2"/>
          </p:nvPr>
        </p:nvSpPr>
        <p:spPr>
          <a:xfrm>
            <a:off x="609441" y="1484784"/>
            <a:ext cx="3828787" cy="4176464"/>
          </a:xfrm>
          <a:prstGeom prst="rect">
            <a:avLst/>
          </a:prstGeom>
        </p:spPr>
        <p:txBody>
          <a:bodyPr>
            <a:normAutofit/>
          </a:bodyPr>
          <a:lstStyle>
            <a:lvl1pPr marL="0" indent="0">
              <a:lnSpc>
                <a:spcPct val="110000"/>
              </a:lnSpc>
              <a:spcBef>
                <a:spcPts val="0"/>
              </a:spcBef>
              <a:buFontTx/>
              <a:buNone/>
              <a:defRPr sz="1600">
                <a:solidFill>
                  <a:schemeClr val="tx1">
                    <a:lumMod val="50000"/>
                    <a:lumOff val="50000"/>
                  </a:schemeClr>
                </a:solidFill>
                <a:latin typeface="Arial" panose="020B0604020202020204" pitchFamily="34" charset="0"/>
                <a:cs typeface="Arial" panose="020B0604020202020204" pitchFamily="34" charset="0"/>
              </a:defRPr>
            </a:lvl1pPr>
            <a:lvl2pPr marL="609494" indent="0">
              <a:buFontTx/>
              <a:buNone/>
              <a:defRPr sz="2700"/>
            </a:lvl2pPr>
            <a:lvl3pPr marL="1218986" indent="0">
              <a:buFontTx/>
              <a:buNone/>
              <a:defRPr sz="2400"/>
            </a:lvl3pPr>
            <a:lvl4pPr marL="1828480" indent="0">
              <a:buFontTx/>
              <a:buNone/>
              <a:defRPr sz="2100"/>
            </a:lvl4pPr>
            <a:lvl5pPr marL="2437973" indent="0">
              <a:buFontTx/>
              <a:buNone/>
              <a:defRPr sz="2100"/>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142987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4135249-92FC-AE62-D337-3C1AD0D4CE1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19313"/>
            <a:ext cx="12188825" cy="1257665"/>
          </a:xfrm>
          <a:prstGeom prst="rect">
            <a:avLst/>
          </a:prstGeom>
        </p:spPr>
      </p:pic>
      <p:sp>
        <p:nvSpPr>
          <p:cNvPr id="6" name="Title Placeholder 1">
            <a:extLst>
              <a:ext uri="{FF2B5EF4-FFF2-40B4-BE49-F238E27FC236}">
                <a16:creationId xmlns:a16="http://schemas.microsoft.com/office/drawing/2014/main" id="{ECEBB6A1-42C3-0104-05E8-AF843CFF4DD2}"/>
              </a:ext>
            </a:extLst>
          </p:cNvPr>
          <p:cNvSpPr>
            <a:spLocks noGrp="1"/>
          </p:cNvSpPr>
          <p:nvPr>
            <p:ph type="title"/>
          </p:nvPr>
        </p:nvSpPr>
        <p:spPr>
          <a:xfrm>
            <a:off x="609441" y="404664"/>
            <a:ext cx="10969943" cy="711081"/>
          </a:xfrm>
          <a:prstGeom prst="rect">
            <a:avLst/>
          </a:prstGeom>
        </p:spPr>
        <p:txBody>
          <a:bodyPr vert="horz" lIns="0" tIns="60949" rIns="0" bIns="60949" rtlCol="0" anchor="ctr">
            <a:normAutofit/>
          </a:bodyPr>
          <a:lstStyle>
            <a:lvl1pPr>
              <a:defRPr>
                <a:solidFill>
                  <a:schemeClr val="bg1"/>
                </a:solidFill>
              </a:defRPr>
            </a:lvl1pPr>
          </a:lstStyle>
          <a:p>
            <a:r>
              <a:rPr lang="en-US"/>
              <a:t>Click to edit Master title style</a:t>
            </a:r>
          </a:p>
        </p:txBody>
      </p:sp>
      <p:sp>
        <p:nvSpPr>
          <p:cNvPr id="7" name="Footer Placeholder 4">
            <a:extLst>
              <a:ext uri="{FF2B5EF4-FFF2-40B4-BE49-F238E27FC236}">
                <a16:creationId xmlns:a16="http://schemas.microsoft.com/office/drawing/2014/main" id="{6E1CCC20-2427-1B8C-09F0-25DB4B7B5808}"/>
              </a:ext>
            </a:extLst>
          </p:cNvPr>
          <p:cNvSpPr>
            <a:spLocks noGrp="1"/>
          </p:cNvSpPr>
          <p:nvPr>
            <p:ph type="ftr" sz="quarter" idx="3"/>
          </p:nvPr>
        </p:nvSpPr>
        <p:spPr>
          <a:xfrm>
            <a:off x="3160390" y="6232227"/>
            <a:ext cx="3859795" cy="365125"/>
          </a:xfrm>
          <a:prstGeom prst="rect">
            <a:avLst/>
          </a:prstGeom>
        </p:spPr>
        <p:txBody>
          <a:bodyPr vert="horz" lIns="0" tIns="60949" rIns="0" bIns="60949" rtlCol="0" anchor="ctr"/>
          <a:lstStyle>
            <a:lvl1pPr algn="l">
              <a:defRPr sz="1600">
                <a:solidFill>
                  <a:schemeClr val="tx1">
                    <a:lumMod val="85000"/>
                    <a:lumOff val="15000"/>
                  </a:schemeClr>
                </a:solidFill>
              </a:defRPr>
            </a:lvl1pPr>
          </a:lstStyle>
          <a:p>
            <a:endParaRPr lang="en-US"/>
          </a:p>
        </p:txBody>
      </p:sp>
      <p:sp>
        <p:nvSpPr>
          <p:cNvPr id="8" name="Slide Number Placeholder 5">
            <a:extLst>
              <a:ext uri="{FF2B5EF4-FFF2-40B4-BE49-F238E27FC236}">
                <a16:creationId xmlns:a16="http://schemas.microsoft.com/office/drawing/2014/main" id="{53A5A88D-C7E1-901A-483D-AD522F7EC328}"/>
              </a:ext>
            </a:extLst>
          </p:cNvPr>
          <p:cNvSpPr>
            <a:spLocks noGrp="1"/>
          </p:cNvSpPr>
          <p:nvPr>
            <p:ph type="sldNum" sz="quarter" idx="4"/>
          </p:nvPr>
        </p:nvSpPr>
        <p:spPr>
          <a:xfrm>
            <a:off x="8735325" y="6232227"/>
            <a:ext cx="2844059" cy="365125"/>
          </a:xfrm>
          <a:prstGeom prst="rect">
            <a:avLst/>
          </a:prstGeom>
        </p:spPr>
        <p:txBody>
          <a:bodyPr vert="horz" lIns="0" tIns="60949" rIns="0" bIns="60949" rtlCol="0" anchor="ctr"/>
          <a:lstStyle>
            <a:lvl1pPr algn="r">
              <a:defRPr sz="2900" b="1">
                <a:solidFill>
                  <a:schemeClr val="accent3"/>
                </a:solidFill>
                <a:latin typeface="Arial Black" panose="020B0A04020102020204" pitchFamily="34" charset="0"/>
              </a:defRPr>
            </a:lvl1pPr>
          </a:lstStyle>
          <a:p>
            <a:fld id="{96E69268-9C8B-4EBF-A9EE-DC5DC2D48DC3}" type="slidenum">
              <a:rPr lang="en-US" smtClean="0"/>
              <a:pPr/>
              <a:t>‹#›</a:t>
            </a:fld>
            <a:endParaRPr lang="en-US"/>
          </a:p>
        </p:txBody>
      </p:sp>
      <p:cxnSp>
        <p:nvCxnSpPr>
          <p:cNvPr id="9" name="Straight Connector 8">
            <a:extLst>
              <a:ext uri="{FF2B5EF4-FFF2-40B4-BE49-F238E27FC236}">
                <a16:creationId xmlns:a16="http://schemas.microsoft.com/office/drawing/2014/main" id="{066A084E-1473-3CCD-E576-55997D67A96C}"/>
              </a:ext>
            </a:extLst>
          </p:cNvPr>
          <p:cNvCxnSpPr/>
          <p:nvPr userDrawn="1"/>
        </p:nvCxnSpPr>
        <p:spPr>
          <a:xfrm>
            <a:off x="2712733" y="6246144"/>
            <a:ext cx="0" cy="34256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B478E5FC-B98C-E2E5-754B-71BF3AF59D63}"/>
              </a:ext>
            </a:extLst>
          </p:cNvPr>
          <p:cNvSpPr>
            <a:spLocks noGrp="1"/>
          </p:cNvSpPr>
          <p:nvPr>
            <p:ph type="pic" sz="quarter" idx="10"/>
          </p:nvPr>
        </p:nvSpPr>
        <p:spPr>
          <a:xfrm>
            <a:off x="-26268" y="1484784"/>
            <a:ext cx="5590356" cy="2232248"/>
          </a:xfrm>
          <a:custGeom>
            <a:avLst/>
            <a:gdLst>
              <a:gd name="connsiteX0" fmla="*/ 0 w 5590356"/>
              <a:gd name="connsiteY0" fmla="*/ 0 h 2232248"/>
              <a:gd name="connsiteX1" fmla="*/ 4474232 w 5590356"/>
              <a:gd name="connsiteY1" fmla="*/ 0 h 2232248"/>
              <a:gd name="connsiteX2" fmla="*/ 5590356 w 5590356"/>
              <a:gd name="connsiteY2" fmla="*/ 1116124 h 2232248"/>
              <a:gd name="connsiteX3" fmla="*/ 4474232 w 5590356"/>
              <a:gd name="connsiteY3" fmla="*/ 2232248 h 2232248"/>
              <a:gd name="connsiteX4" fmla="*/ 0 w 5590356"/>
              <a:gd name="connsiteY4" fmla="*/ 2232248 h 2232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0356" h="2232248">
                <a:moveTo>
                  <a:pt x="0" y="0"/>
                </a:moveTo>
                <a:lnTo>
                  <a:pt x="4474232" y="0"/>
                </a:lnTo>
                <a:cubicBezTo>
                  <a:pt x="5090650" y="0"/>
                  <a:pt x="5590356" y="499706"/>
                  <a:pt x="5590356" y="1116124"/>
                </a:cubicBezTo>
                <a:cubicBezTo>
                  <a:pt x="5590356" y="1732542"/>
                  <a:pt x="5090650" y="2232248"/>
                  <a:pt x="4474232" y="2232248"/>
                </a:cubicBezTo>
                <a:lnTo>
                  <a:pt x="0" y="2232248"/>
                </a:lnTo>
                <a:close/>
              </a:path>
            </a:pathLst>
          </a:custGeom>
        </p:spPr>
        <p:txBody>
          <a:bodyPr wrap="square" anchor="ctr">
            <a:noAutofit/>
          </a:bodyPr>
          <a:lstStyle>
            <a:lvl1pPr marL="0" indent="0" algn="ctr">
              <a:buFontTx/>
              <a:buNone/>
              <a:defRPr/>
            </a:lvl1pPr>
          </a:lstStyle>
          <a:p>
            <a:endParaRPr lang="en-IN"/>
          </a:p>
        </p:txBody>
      </p:sp>
    </p:spTree>
    <p:extLst>
      <p:ext uri="{BB962C8B-B14F-4D97-AF65-F5344CB8AC3E}">
        <p14:creationId xmlns:p14="http://schemas.microsoft.com/office/powerpoint/2010/main" val="2924752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1E8CC90-8487-40D0-A543-991B12A12A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19313"/>
            <a:ext cx="12188825" cy="1257665"/>
          </a:xfrm>
          <a:prstGeom prst="rect">
            <a:avLst/>
          </a:prstGeom>
        </p:spPr>
      </p:pic>
      <p:sp>
        <p:nvSpPr>
          <p:cNvPr id="3" name="Content Placeholder 2"/>
          <p:cNvSpPr>
            <a:spLocks noGrp="1"/>
          </p:cNvSpPr>
          <p:nvPr>
            <p:ph sz="half" idx="1"/>
          </p:nvPr>
        </p:nvSpPr>
        <p:spPr>
          <a:xfrm>
            <a:off x="609441" y="1490133"/>
            <a:ext cx="5145900" cy="4318996"/>
          </a:xfrm>
          <a:prstGeom prst="rect">
            <a:avLst/>
          </a:prstGeom>
        </p:spPr>
        <p:txBody>
          <a:bodyPr>
            <a:normAutofit/>
          </a:bodyPr>
          <a:lstStyle>
            <a:lvl1pPr marL="0" indent="0">
              <a:lnSpc>
                <a:spcPct val="130000"/>
              </a:lnSpc>
              <a:spcBef>
                <a:spcPts val="0"/>
              </a:spcBef>
              <a:buFontTx/>
              <a:buNone/>
              <a:defRPr sz="1600">
                <a:solidFill>
                  <a:schemeClr val="tx1">
                    <a:lumMod val="65000"/>
                    <a:lumOff val="35000"/>
                  </a:schemeClr>
                </a:solidFill>
              </a:defRPr>
            </a:lvl1pPr>
            <a:lvl2pPr marL="609494" indent="0">
              <a:buFontTx/>
              <a:buNone/>
              <a:defRPr sz="3200"/>
            </a:lvl2pPr>
            <a:lvl3pPr marL="1218986" indent="0">
              <a:buFontTx/>
              <a:buNone/>
              <a:defRPr sz="2700"/>
            </a:lvl3pPr>
            <a:lvl4pPr marL="1828480" indent="0">
              <a:buFontTx/>
              <a:buNone/>
              <a:defRPr sz="2400"/>
            </a:lvl4pPr>
            <a:lvl5pPr marL="2437973" indent="0">
              <a:buFontTx/>
              <a:buNone/>
              <a:defRPr sz="2400"/>
            </a:lvl5pPr>
            <a:lvl6pPr>
              <a:defRPr sz="2400"/>
            </a:lvl6pPr>
            <a:lvl7pPr>
              <a:defRPr sz="2400"/>
            </a:lvl7pPr>
            <a:lvl8pPr>
              <a:defRPr sz="2400"/>
            </a:lvl8pPr>
            <a:lvl9pPr>
              <a:defRPr sz="2400"/>
            </a:lvl9pPr>
          </a:lstStyle>
          <a:p>
            <a:pPr lvl="0"/>
            <a:r>
              <a:rPr lang="en-US"/>
              <a:t>Click to edit Master text styles</a:t>
            </a:r>
          </a:p>
        </p:txBody>
      </p:sp>
      <p:sp>
        <p:nvSpPr>
          <p:cNvPr id="4" name="Content Placeholder 3"/>
          <p:cNvSpPr>
            <a:spLocks noGrp="1"/>
          </p:cNvSpPr>
          <p:nvPr>
            <p:ph sz="half" idx="2"/>
          </p:nvPr>
        </p:nvSpPr>
        <p:spPr>
          <a:xfrm>
            <a:off x="6418728" y="1490133"/>
            <a:ext cx="5160655" cy="4318996"/>
          </a:xfrm>
          <a:prstGeom prst="rect">
            <a:avLst/>
          </a:prstGeom>
        </p:spPr>
        <p:txBody>
          <a:bodyPr>
            <a:normAutofit/>
          </a:bodyPr>
          <a:lstStyle>
            <a:lvl1pPr marL="0" indent="0">
              <a:lnSpc>
                <a:spcPct val="130000"/>
              </a:lnSpc>
              <a:spcBef>
                <a:spcPts val="0"/>
              </a:spcBef>
              <a:buFontTx/>
              <a:buNone/>
              <a:defRPr sz="1600">
                <a:solidFill>
                  <a:schemeClr val="tx1">
                    <a:lumMod val="65000"/>
                    <a:lumOff val="35000"/>
                  </a:schemeClr>
                </a:solidFill>
              </a:defRPr>
            </a:lvl1pPr>
            <a:lvl2pPr marL="609494" indent="0">
              <a:buFontTx/>
              <a:buNone/>
              <a:defRPr sz="3200"/>
            </a:lvl2pPr>
            <a:lvl3pPr marL="1218986" indent="0">
              <a:buFontTx/>
              <a:buNone/>
              <a:defRPr sz="2700"/>
            </a:lvl3pPr>
            <a:lvl4pPr marL="1828480" indent="0">
              <a:buFontTx/>
              <a:buNone/>
              <a:defRPr sz="2400"/>
            </a:lvl4pPr>
            <a:lvl5pPr marL="2437973" indent="0">
              <a:buFontTx/>
              <a:buNone/>
              <a:defRPr sz="2400"/>
            </a:lvl5pPr>
            <a:lvl6pPr>
              <a:defRPr sz="2400"/>
            </a:lvl6pPr>
            <a:lvl7pPr>
              <a:defRPr sz="2400"/>
            </a:lvl7pPr>
            <a:lvl8pPr>
              <a:defRPr sz="2400"/>
            </a:lvl8pPr>
            <a:lvl9pPr>
              <a:defRPr sz="2400"/>
            </a:lvl9pPr>
          </a:lstStyle>
          <a:p>
            <a:pPr lvl="0"/>
            <a:r>
              <a:rPr lang="en-US"/>
              <a:t>Click to edit Master text styles</a:t>
            </a:r>
          </a:p>
        </p:txBody>
      </p:sp>
      <p:sp>
        <p:nvSpPr>
          <p:cNvPr id="8" name="Footer Placeholder 4">
            <a:extLst>
              <a:ext uri="{FF2B5EF4-FFF2-40B4-BE49-F238E27FC236}">
                <a16:creationId xmlns:a16="http://schemas.microsoft.com/office/drawing/2014/main" id="{6A066C9A-FF7D-7121-9F68-B297B909AF27}"/>
              </a:ext>
            </a:extLst>
          </p:cNvPr>
          <p:cNvSpPr>
            <a:spLocks noGrp="1"/>
          </p:cNvSpPr>
          <p:nvPr>
            <p:ph type="ftr" sz="quarter" idx="3"/>
          </p:nvPr>
        </p:nvSpPr>
        <p:spPr>
          <a:xfrm>
            <a:off x="3160390" y="6232227"/>
            <a:ext cx="3859795" cy="365125"/>
          </a:xfrm>
          <a:prstGeom prst="rect">
            <a:avLst/>
          </a:prstGeom>
        </p:spPr>
        <p:txBody>
          <a:bodyPr vert="horz" lIns="0" tIns="60949" rIns="0" bIns="60949" rtlCol="0" anchor="ctr"/>
          <a:lstStyle>
            <a:lvl1pPr algn="l">
              <a:defRPr sz="1600">
                <a:solidFill>
                  <a:schemeClr val="tx1">
                    <a:lumMod val="85000"/>
                    <a:lumOff val="15000"/>
                  </a:schemeClr>
                </a:solidFill>
              </a:defRPr>
            </a:lvl1pPr>
          </a:lstStyle>
          <a:p>
            <a:endParaRPr lang="en-US"/>
          </a:p>
        </p:txBody>
      </p:sp>
      <p:sp>
        <p:nvSpPr>
          <p:cNvPr id="9" name="Slide Number Placeholder 5">
            <a:extLst>
              <a:ext uri="{FF2B5EF4-FFF2-40B4-BE49-F238E27FC236}">
                <a16:creationId xmlns:a16="http://schemas.microsoft.com/office/drawing/2014/main" id="{72DFC78A-4F9B-DD9F-1C21-53C006D188A8}"/>
              </a:ext>
            </a:extLst>
          </p:cNvPr>
          <p:cNvSpPr>
            <a:spLocks noGrp="1"/>
          </p:cNvSpPr>
          <p:nvPr>
            <p:ph type="sldNum" sz="quarter" idx="4"/>
          </p:nvPr>
        </p:nvSpPr>
        <p:spPr>
          <a:xfrm>
            <a:off x="8735325" y="6232227"/>
            <a:ext cx="2844059" cy="365125"/>
          </a:xfrm>
          <a:prstGeom prst="rect">
            <a:avLst/>
          </a:prstGeom>
        </p:spPr>
        <p:txBody>
          <a:bodyPr vert="horz" lIns="0" tIns="60949" rIns="0" bIns="60949" rtlCol="0" anchor="ctr"/>
          <a:lstStyle>
            <a:lvl1pPr algn="r">
              <a:defRPr sz="2900" b="1">
                <a:solidFill>
                  <a:schemeClr val="accent3"/>
                </a:solidFill>
                <a:latin typeface="Arial Black" panose="020B0A04020102020204" pitchFamily="34" charset="0"/>
              </a:defRPr>
            </a:lvl1pPr>
          </a:lstStyle>
          <a:p>
            <a:fld id="{96E69268-9C8B-4EBF-A9EE-DC5DC2D48DC3}" type="slidenum">
              <a:rPr lang="en-US" smtClean="0"/>
              <a:pPr/>
              <a:t>‹#›</a:t>
            </a:fld>
            <a:endParaRPr lang="en-US"/>
          </a:p>
        </p:txBody>
      </p:sp>
      <p:cxnSp>
        <p:nvCxnSpPr>
          <p:cNvPr id="10" name="Straight Connector 9">
            <a:extLst>
              <a:ext uri="{FF2B5EF4-FFF2-40B4-BE49-F238E27FC236}">
                <a16:creationId xmlns:a16="http://schemas.microsoft.com/office/drawing/2014/main" id="{E2C56F68-BA10-E902-F88F-BCDC77698D9B}"/>
              </a:ext>
            </a:extLst>
          </p:cNvPr>
          <p:cNvCxnSpPr/>
          <p:nvPr userDrawn="1"/>
        </p:nvCxnSpPr>
        <p:spPr>
          <a:xfrm>
            <a:off x="2712733" y="6246144"/>
            <a:ext cx="0" cy="34256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Title Placeholder 1">
            <a:extLst>
              <a:ext uri="{FF2B5EF4-FFF2-40B4-BE49-F238E27FC236}">
                <a16:creationId xmlns:a16="http://schemas.microsoft.com/office/drawing/2014/main" id="{3ECE00AC-8F9B-10D7-AB45-9F8AF5A8E811}"/>
              </a:ext>
            </a:extLst>
          </p:cNvPr>
          <p:cNvSpPr>
            <a:spLocks noGrp="1"/>
          </p:cNvSpPr>
          <p:nvPr>
            <p:ph type="title"/>
          </p:nvPr>
        </p:nvSpPr>
        <p:spPr>
          <a:xfrm>
            <a:off x="609441" y="404664"/>
            <a:ext cx="10969943" cy="711081"/>
          </a:xfrm>
          <a:prstGeom prst="rect">
            <a:avLst/>
          </a:prstGeom>
        </p:spPr>
        <p:txBody>
          <a:bodyPr vert="horz" lIns="0" tIns="60949" rIns="0" bIns="60949" rtlCol="0" anchor="ctr">
            <a:norm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05318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D6B58C6-FC76-1A2C-3320-E225FC6A22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19313"/>
            <a:ext cx="12188825" cy="1257665"/>
          </a:xfrm>
          <a:prstGeom prst="rect">
            <a:avLst/>
          </a:prstGeom>
        </p:spPr>
      </p:pic>
      <p:sp>
        <p:nvSpPr>
          <p:cNvPr id="3" name="Content Placeholder 2"/>
          <p:cNvSpPr>
            <a:spLocks noGrp="1"/>
          </p:cNvSpPr>
          <p:nvPr>
            <p:ph sz="half" idx="1"/>
          </p:nvPr>
        </p:nvSpPr>
        <p:spPr>
          <a:xfrm>
            <a:off x="609441" y="1484784"/>
            <a:ext cx="3361094" cy="4324346"/>
          </a:xfrm>
          <a:prstGeom prst="rect">
            <a:avLst/>
          </a:prstGeom>
        </p:spPr>
        <p:txBody>
          <a:bodyPr>
            <a:normAutofit/>
          </a:bodyPr>
          <a:lstStyle>
            <a:lvl1pPr marL="0" indent="0">
              <a:lnSpc>
                <a:spcPct val="130000"/>
              </a:lnSpc>
              <a:spcBef>
                <a:spcPts val="0"/>
              </a:spcBef>
              <a:buFontTx/>
              <a:buNone/>
              <a:defRPr sz="1600">
                <a:solidFill>
                  <a:schemeClr val="tx1">
                    <a:lumMod val="65000"/>
                    <a:lumOff val="35000"/>
                  </a:schemeClr>
                </a:solidFill>
              </a:defRPr>
            </a:lvl1pPr>
            <a:lvl2pPr marL="609494" indent="0">
              <a:buFontTx/>
              <a:buNone/>
              <a:defRPr sz="3200"/>
            </a:lvl2pPr>
            <a:lvl3pPr marL="1218986" indent="0">
              <a:buFontTx/>
              <a:buNone/>
              <a:defRPr sz="2700"/>
            </a:lvl3pPr>
            <a:lvl4pPr marL="1828480" indent="0">
              <a:buFontTx/>
              <a:buNone/>
              <a:defRPr sz="2400"/>
            </a:lvl4pPr>
            <a:lvl5pPr marL="2437973" indent="0">
              <a:buFontTx/>
              <a:buNone/>
              <a:defRPr sz="2400"/>
            </a:lvl5pPr>
            <a:lvl6pPr>
              <a:defRPr sz="2400"/>
            </a:lvl6pPr>
            <a:lvl7pPr>
              <a:defRPr sz="2400"/>
            </a:lvl7pPr>
            <a:lvl8pPr>
              <a:defRPr sz="2400"/>
            </a:lvl8pPr>
            <a:lvl9pPr>
              <a:defRPr sz="2400"/>
            </a:lvl9pPr>
          </a:lstStyle>
          <a:p>
            <a:pPr lvl="0"/>
            <a:r>
              <a:rPr lang="en-US"/>
              <a:t>Click to edit Master text styles</a:t>
            </a:r>
          </a:p>
        </p:txBody>
      </p:sp>
      <p:sp>
        <p:nvSpPr>
          <p:cNvPr id="4" name="Content Placeholder 3"/>
          <p:cNvSpPr>
            <a:spLocks noGrp="1"/>
          </p:cNvSpPr>
          <p:nvPr>
            <p:ph sz="half" idx="2"/>
          </p:nvPr>
        </p:nvSpPr>
        <p:spPr>
          <a:xfrm>
            <a:off x="8211668" y="1484784"/>
            <a:ext cx="3370731" cy="4324346"/>
          </a:xfrm>
          <a:prstGeom prst="rect">
            <a:avLst/>
          </a:prstGeom>
        </p:spPr>
        <p:txBody>
          <a:bodyPr>
            <a:normAutofit/>
          </a:bodyPr>
          <a:lstStyle>
            <a:lvl1pPr marL="0" indent="0">
              <a:lnSpc>
                <a:spcPct val="130000"/>
              </a:lnSpc>
              <a:spcBef>
                <a:spcPts val="0"/>
              </a:spcBef>
              <a:buFontTx/>
              <a:buNone/>
              <a:defRPr sz="1600">
                <a:solidFill>
                  <a:schemeClr val="tx1">
                    <a:lumMod val="65000"/>
                    <a:lumOff val="35000"/>
                  </a:schemeClr>
                </a:solidFill>
              </a:defRPr>
            </a:lvl1pPr>
            <a:lvl2pPr marL="609494" indent="0">
              <a:buFontTx/>
              <a:buNone/>
              <a:defRPr sz="3200"/>
            </a:lvl2pPr>
            <a:lvl3pPr marL="1218986" indent="0">
              <a:buFontTx/>
              <a:buNone/>
              <a:defRPr sz="2700"/>
            </a:lvl3pPr>
            <a:lvl4pPr marL="1828480" indent="0">
              <a:buFontTx/>
              <a:buNone/>
              <a:defRPr sz="2400"/>
            </a:lvl4pPr>
            <a:lvl5pPr marL="2437973" indent="0">
              <a:buFontTx/>
              <a:buNone/>
              <a:defRPr sz="2400"/>
            </a:lvl5pPr>
            <a:lvl6pPr>
              <a:defRPr sz="2400"/>
            </a:lvl6pPr>
            <a:lvl7pPr>
              <a:defRPr sz="2400"/>
            </a:lvl7pPr>
            <a:lvl8pPr>
              <a:defRPr sz="2400"/>
            </a:lvl8pPr>
            <a:lvl9pPr>
              <a:defRPr sz="2400"/>
            </a:lvl9pPr>
          </a:lstStyle>
          <a:p>
            <a:pPr lvl="0"/>
            <a:r>
              <a:rPr lang="en-US"/>
              <a:t>Click to edit Master text styles</a:t>
            </a:r>
          </a:p>
        </p:txBody>
      </p:sp>
      <p:sp>
        <p:nvSpPr>
          <p:cNvPr id="8" name="Footer Placeholder 4">
            <a:extLst>
              <a:ext uri="{FF2B5EF4-FFF2-40B4-BE49-F238E27FC236}">
                <a16:creationId xmlns:a16="http://schemas.microsoft.com/office/drawing/2014/main" id="{6A066C9A-FF7D-7121-9F68-B297B909AF27}"/>
              </a:ext>
            </a:extLst>
          </p:cNvPr>
          <p:cNvSpPr>
            <a:spLocks noGrp="1"/>
          </p:cNvSpPr>
          <p:nvPr>
            <p:ph type="ftr" sz="quarter" idx="3"/>
          </p:nvPr>
        </p:nvSpPr>
        <p:spPr>
          <a:xfrm>
            <a:off x="3160390" y="6232227"/>
            <a:ext cx="3859795" cy="365125"/>
          </a:xfrm>
          <a:prstGeom prst="rect">
            <a:avLst/>
          </a:prstGeom>
        </p:spPr>
        <p:txBody>
          <a:bodyPr vert="horz" lIns="0" tIns="60949" rIns="0" bIns="60949" rtlCol="0" anchor="ctr"/>
          <a:lstStyle>
            <a:lvl1pPr algn="l">
              <a:defRPr sz="1600">
                <a:solidFill>
                  <a:schemeClr val="tx1">
                    <a:lumMod val="85000"/>
                    <a:lumOff val="15000"/>
                  </a:schemeClr>
                </a:solidFill>
              </a:defRPr>
            </a:lvl1pPr>
          </a:lstStyle>
          <a:p>
            <a:endParaRPr lang="en-US"/>
          </a:p>
        </p:txBody>
      </p:sp>
      <p:sp>
        <p:nvSpPr>
          <p:cNvPr id="9" name="Slide Number Placeholder 5">
            <a:extLst>
              <a:ext uri="{FF2B5EF4-FFF2-40B4-BE49-F238E27FC236}">
                <a16:creationId xmlns:a16="http://schemas.microsoft.com/office/drawing/2014/main" id="{72DFC78A-4F9B-DD9F-1C21-53C006D188A8}"/>
              </a:ext>
            </a:extLst>
          </p:cNvPr>
          <p:cNvSpPr>
            <a:spLocks noGrp="1"/>
          </p:cNvSpPr>
          <p:nvPr>
            <p:ph type="sldNum" sz="quarter" idx="4"/>
          </p:nvPr>
        </p:nvSpPr>
        <p:spPr>
          <a:xfrm>
            <a:off x="8735325" y="6232227"/>
            <a:ext cx="2844059" cy="365125"/>
          </a:xfrm>
          <a:prstGeom prst="rect">
            <a:avLst/>
          </a:prstGeom>
        </p:spPr>
        <p:txBody>
          <a:bodyPr vert="horz" lIns="0" tIns="60949" rIns="0" bIns="60949" rtlCol="0" anchor="ctr"/>
          <a:lstStyle>
            <a:lvl1pPr algn="r">
              <a:defRPr sz="2900" b="1">
                <a:solidFill>
                  <a:schemeClr val="accent3"/>
                </a:solidFill>
                <a:latin typeface="Arial Black" panose="020B0A04020102020204" pitchFamily="34" charset="0"/>
              </a:defRPr>
            </a:lvl1pPr>
          </a:lstStyle>
          <a:p>
            <a:fld id="{96E69268-9C8B-4EBF-A9EE-DC5DC2D48DC3}" type="slidenum">
              <a:rPr lang="en-US" smtClean="0"/>
              <a:pPr/>
              <a:t>‹#›</a:t>
            </a:fld>
            <a:endParaRPr lang="en-US"/>
          </a:p>
        </p:txBody>
      </p:sp>
      <p:cxnSp>
        <p:nvCxnSpPr>
          <p:cNvPr id="10" name="Straight Connector 9">
            <a:extLst>
              <a:ext uri="{FF2B5EF4-FFF2-40B4-BE49-F238E27FC236}">
                <a16:creationId xmlns:a16="http://schemas.microsoft.com/office/drawing/2014/main" id="{E2C56F68-BA10-E902-F88F-BCDC77698D9B}"/>
              </a:ext>
            </a:extLst>
          </p:cNvPr>
          <p:cNvCxnSpPr/>
          <p:nvPr userDrawn="1"/>
        </p:nvCxnSpPr>
        <p:spPr>
          <a:xfrm>
            <a:off x="2712733" y="6246144"/>
            <a:ext cx="0" cy="34256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Title Placeholder 1">
            <a:extLst>
              <a:ext uri="{FF2B5EF4-FFF2-40B4-BE49-F238E27FC236}">
                <a16:creationId xmlns:a16="http://schemas.microsoft.com/office/drawing/2014/main" id="{3ECE00AC-8F9B-10D7-AB45-9F8AF5A8E811}"/>
              </a:ext>
            </a:extLst>
          </p:cNvPr>
          <p:cNvSpPr>
            <a:spLocks noGrp="1"/>
          </p:cNvSpPr>
          <p:nvPr>
            <p:ph type="title"/>
          </p:nvPr>
        </p:nvSpPr>
        <p:spPr>
          <a:xfrm>
            <a:off x="609441" y="404664"/>
            <a:ext cx="10969943" cy="711081"/>
          </a:xfrm>
          <a:prstGeom prst="rect">
            <a:avLst/>
          </a:prstGeom>
        </p:spPr>
        <p:txBody>
          <a:bodyPr vert="horz" lIns="0" tIns="60949" rIns="0" bIns="60949" rtlCol="0" anchor="ctr">
            <a:normAutofit/>
          </a:bodyPr>
          <a:lstStyle>
            <a:lvl1pPr>
              <a:defRPr>
                <a:solidFill>
                  <a:schemeClr val="bg1"/>
                </a:solidFill>
              </a:defRPr>
            </a:lvl1pPr>
          </a:lstStyle>
          <a:p>
            <a:r>
              <a:rPr lang="en-US"/>
              <a:t>Click to edit Master title style</a:t>
            </a:r>
          </a:p>
        </p:txBody>
      </p:sp>
      <p:sp>
        <p:nvSpPr>
          <p:cNvPr id="12" name="Content Placeholder 2">
            <a:extLst>
              <a:ext uri="{FF2B5EF4-FFF2-40B4-BE49-F238E27FC236}">
                <a16:creationId xmlns:a16="http://schemas.microsoft.com/office/drawing/2014/main" id="{CB686EC2-9062-5A2B-80C9-B6250A5C90D9}"/>
              </a:ext>
            </a:extLst>
          </p:cNvPr>
          <p:cNvSpPr>
            <a:spLocks noGrp="1"/>
          </p:cNvSpPr>
          <p:nvPr>
            <p:ph sz="half" idx="10"/>
          </p:nvPr>
        </p:nvSpPr>
        <p:spPr>
          <a:xfrm>
            <a:off x="4410555" y="1484784"/>
            <a:ext cx="3361094" cy="4324346"/>
          </a:xfrm>
          <a:prstGeom prst="rect">
            <a:avLst/>
          </a:prstGeom>
        </p:spPr>
        <p:txBody>
          <a:bodyPr>
            <a:normAutofit/>
          </a:bodyPr>
          <a:lstStyle>
            <a:lvl1pPr marL="0" indent="0">
              <a:lnSpc>
                <a:spcPct val="130000"/>
              </a:lnSpc>
              <a:spcBef>
                <a:spcPts val="0"/>
              </a:spcBef>
              <a:buFontTx/>
              <a:buNone/>
              <a:defRPr sz="1600">
                <a:solidFill>
                  <a:schemeClr val="tx1">
                    <a:lumMod val="65000"/>
                    <a:lumOff val="35000"/>
                  </a:schemeClr>
                </a:solidFill>
              </a:defRPr>
            </a:lvl1pPr>
            <a:lvl2pPr marL="609494" indent="0">
              <a:buFontTx/>
              <a:buNone/>
              <a:defRPr sz="3200"/>
            </a:lvl2pPr>
            <a:lvl3pPr marL="1218986" indent="0">
              <a:buFontTx/>
              <a:buNone/>
              <a:defRPr sz="2700"/>
            </a:lvl3pPr>
            <a:lvl4pPr marL="1828480" indent="0">
              <a:buFontTx/>
              <a:buNone/>
              <a:defRPr sz="2400"/>
            </a:lvl4pPr>
            <a:lvl5pPr marL="2437973" indent="0">
              <a:buFontTx/>
              <a:buNone/>
              <a:defRPr sz="2400"/>
            </a:lvl5pPr>
            <a:lvl6pPr>
              <a:defRPr sz="2400"/>
            </a:lvl6pPr>
            <a:lvl7pPr>
              <a:defRPr sz="2400"/>
            </a:lvl7pPr>
            <a:lvl8pPr>
              <a:defRPr sz="2400"/>
            </a:lvl8pPr>
            <a:lvl9pPr>
              <a:defRPr sz="2400"/>
            </a:lvl9pPr>
          </a:lstStyle>
          <a:p>
            <a:pPr lvl="0"/>
            <a:r>
              <a:rPr lang="en-US"/>
              <a:t>Click to edit Master text styles</a:t>
            </a:r>
          </a:p>
        </p:txBody>
      </p:sp>
    </p:spTree>
    <p:extLst>
      <p:ext uri="{BB962C8B-B14F-4D97-AF65-F5344CB8AC3E}">
        <p14:creationId xmlns:p14="http://schemas.microsoft.com/office/powerpoint/2010/main" val="655128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40D4599-FAEF-B09F-9F99-BF667D4BE2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19313"/>
            <a:ext cx="12188825" cy="1257665"/>
          </a:xfrm>
          <a:prstGeom prst="rect">
            <a:avLst/>
          </a:prstGeom>
        </p:spPr>
      </p:pic>
      <p:sp>
        <p:nvSpPr>
          <p:cNvPr id="8" name="Footer Placeholder 4">
            <a:extLst>
              <a:ext uri="{FF2B5EF4-FFF2-40B4-BE49-F238E27FC236}">
                <a16:creationId xmlns:a16="http://schemas.microsoft.com/office/drawing/2014/main" id="{6A066C9A-FF7D-7121-9F68-B297B909AF27}"/>
              </a:ext>
            </a:extLst>
          </p:cNvPr>
          <p:cNvSpPr>
            <a:spLocks noGrp="1"/>
          </p:cNvSpPr>
          <p:nvPr>
            <p:ph type="ftr" sz="quarter" idx="3"/>
          </p:nvPr>
        </p:nvSpPr>
        <p:spPr>
          <a:xfrm>
            <a:off x="3160390" y="6232227"/>
            <a:ext cx="3859795" cy="365125"/>
          </a:xfrm>
          <a:prstGeom prst="rect">
            <a:avLst/>
          </a:prstGeom>
        </p:spPr>
        <p:txBody>
          <a:bodyPr vert="horz" lIns="0" tIns="60949" rIns="0" bIns="60949" rtlCol="0" anchor="ctr"/>
          <a:lstStyle>
            <a:lvl1pPr algn="l">
              <a:defRPr sz="1600">
                <a:solidFill>
                  <a:schemeClr val="tx1">
                    <a:lumMod val="85000"/>
                    <a:lumOff val="15000"/>
                  </a:schemeClr>
                </a:solidFill>
              </a:defRPr>
            </a:lvl1pPr>
          </a:lstStyle>
          <a:p>
            <a:endParaRPr lang="en-US"/>
          </a:p>
        </p:txBody>
      </p:sp>
      <p:sp>
        <p:nvSpPr>
          <p:cNvPr id="9" name="Slide Number Placeholder 5">
            <a:extLst>
              <a:ext uri="{FF2B5EF4-FFF2-40B4-BE49-F238E27FC236}">
                <a16:creationId xmlns:a16="http://schemas.microsoft.com/office/drawing/2014/main" id="{72DFC78A-4F9B-DD9F-1C21-53C006D188A8}"/>
              </a:ext>
            </a:extLst>
          </p:cNvPr>
          <p:cNvSpPr>
            <a:spLocks noGrp="1"/>
          </p:cNvSpPr>
          <p:nvPr>
            <p:ph type="sldNum" sz="quarter" idx="4"/>
          </p:nvPr>
        </p:nvSpPr>
        <p:spPr>
          <a:xfrm>
            <a:off x="8735325" y="6232227"/>
            <a:ext cx="2844059" cy="365125"/>
          </a:xfrm>
          <a:prstGeom prst="rect">
            <a:avLst/>
          </a:prstGeom>
        </p:spPr>
        <p:txBody>
          <a:bodyPr vert="horz" lIns="0" tIns="60949" rIns="0" bIns="60949" rtlCol="0" anchor="ctr"/>
          <a:lstStyle>
            <a:lvl1pPr algn="r">
              <a:defRPr sz="2900" b="1">
                <a:solidFill>
                  <a:schemeClr val="accent3"/>
                </a:solidFill>
                <a:latin typeface="Arial Black" panose="020B0A04020102020204" pitchFamily="34" charset="0"/>
              </a:defRPr>
            </a:lvl1pPr>
          </a:lstStyle>
          <a:p>
            <a:fld id="{96E69268-9C8B-4EBF-A9EE-DC5DC2D48DC3}" type="slidenum">
              <a:rPr lang="en-US" smtClean="0"/>
              <a:pPr/>
              <a:t>‹#›</a:t>
            </a:fld>
            <a:endParaRPr lang="en-US"/>
          </a:p>
        </p:txBody>
      </p:sp>
      <p:cxnSp>
        <p:nvCxnSpPr>
          <p:cNvPr id="10" name="Straight Connector 9">
            <a:extLst>
              <a:ext uri="{FF2B5EF4-FFF2-40B4-BE49-F238E27FC236}">
                <a16:creationId xmlns:a16="http://schemas.microsoft.com/office/drawing/2014/main" id="{E2C56F68-BA10-E902-F88F-BCDC77698D9B}"/>
              </a:ext>
            </a:extLst>
          </p:cNvPr>
          <p:cNvCxnSpPr/>
          <p:nvPr userDrawn="1"/>
        </p:nvCxnSpPr>
        <p:spPr>
          <a:xfrm>
            <a:off x="2712733" y="6246144"/>
            <a:ext cx="0" cy="34256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Title Placeholder 1">
            <a:extLst>
              <a:ext uri="{FF2B5EF4-FFF2-40B4-BE49-F238E27FC236}">
                <a16:creationId xmlns:a16="http://schemas.microsoft.com/office/drawing/2014/main" id="{3ECE00AC-8F9B-10D7-AB45-9F8AF5A8E811}"/>
              </a:ext>
            </a:extLst>
          </p:cNvPr>
          <p:cNvSpPr>
            <a:spLocks noGrp="1"/>
          </p:cNvSpPr>
          <p:nvPr>
            <p:ph type="title"/>
          </p:nvPr>
        </p:nvSpPr>
        <p:spPr>
          <a:xfrm>
            <a:off x="609441" y="404664"/>
            <a:ext cx="10969943" cy="711081"/>
          </a:xfrm>
          <a:prstGeom prst="rect">
            <a:avLst/>
          </a:prstGeom>
        </p:spPr>
        <p:txBody>
          <a:bodyPr vert="horz" lIns="0" tIns="60949" rIns="0" bIns="60949" rtlCol="0" anchor="ctr">
            <a:norm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54363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AF3EE346-F9BA-C9E3-088C-9348044186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0885" y="0"/>
            <a:ext cx="12250594" cy="6857999"/>
          </a:xfrm>
          <a:prstGeom prst="rect">
            <a:avLst/>
          </a:prstGeom>
        </p:spPr>
      </p:pic>
      <p:sp>
        <p:nvSpPr>
          <p:cNvPr id="8" name="Footer Placeholder 4">
            <a:extLst>
              <a:ext uri="{FF2B5EF4-FFF2-40B4-BE49-F238E27FC236}">
                <a16:creationId xmlns:a16="http://schemas.microsoft.com/office/drawing/2014/main" id="{6A066C9A-FF7D-7121-9F68-B297B909AF27}"/>
              </a:ext>
            </a:extLst>
          </p:cNvPr>
          <p:cNvSpPr>
            <a:spLocks noGrp="1"/>
          </p:cNvSpPr>
          <p:nvPr>
            <p:ph type="ftr" sz="quarter" idx="3"/>
          </p:nvPr>
        </p:nvSpPr>
        <p:spPr>
          <a:xfrm>
            <a:off x="3160390" y="6232227"/>
            <a:ext cx="3859795" cy="365125"/>
          </a:xfrm>
          <a:prstGeom prst="rect">
            <a:avLst/>
          </a:prstGeom>
        </p:spPr>
        <p:txBody>
          <a:bodyPr vert="horz" lIns="0" tIns="60949" rIns="0" bIns="60949" rtlCol="0" anchor="ctr"/>
          <a:lstStyle>
            <a:lvl1pPr algn="l">
              <a:defRPr sz="1600">
                <a:solidFill>
                  <a:schemeClr val="bg1"/>
                </a:solidFill>
              </a:defRPr>
            </a:lvl1pPr>
          </a:lstStyle>
          <a:p>
            <a:endParaRPr lang="en-US"/>
          </a:p>
        </p:txBody>
      </p:sp>
      <p:sp>
        <p:nvSpPr>
          <p:cNvPr id="9" name="Slide Number Placeholder 5">
            <a:extLst>
              <a:ext uri="{FF2B5EF4-FFF2-40B4-BE49-F238E27FC236}">
                <a16:creationId xmlns:a16="http://schemas.microsoft.com/office/drawing/2014/main" id="{72DFC78A-4F9B-DD9F-1C21-53C006D188A8}"/>
              </a:ext>
            </a:extLst>
          </p:cNvPr>
          <p:cNvSpPr>
            <a:spLocks noGrp="1"/>
          </p:cNvSpPr>
          <p:nvPr>
            <p:ph type="sldNum" sz="quarter" idx="4"/>
          </p:nvPr>
        </p:nvSpPr>
        <p:spPr>
          <a:xfrm>
            <a:off x="8735325" y="6232227"/>
            <a:ext cx="2844059" cy="365125"/>
          </a:xfrm>
          <a:prstGeom prst="rect">
            <a:avLst/>
          </a:prstGeom>
        </p:spPr>
        <p:txBody>
          <a:bodyPr vert="horz" lIns="0" tIns="60949" rIns="0" bIns="60949" rtlCol="0" anchor="ctr"/>
          <a:lstStyle>
            <a:lvl1pPr algn="r">
              <a:defRPr sz="2900" b="1">
                <a:solidFill>
                  <a:schemeClr val="bg1"/>
                </a:solidFill>
                <a:latin typeface="Arial Black" panose="020B0A04020102020204" pitchFamily="34" charset="0"/>
              </a:defRPr>
            </a:lvl1pPr>
          </a:lstStyle>
          <a:p>
            <a:fld id="{96E69268-9C8B-4EBF-A9EE-DC5DC2D48DC3}" type="slidenum">
              <a:rPr lang="en-US" smtClean="0"/>
              <a:pPr/>
              <a:t>‹#›</a:t>
            </a:fld>
            <a:endParaRPr lang="en-US"/>
          </a:p>
        </p:txBody>
      </p:sp>
      <p:cxnSp>
        <p:nvCxnSpPr>
          <p:cNvPr id="10" name="Straight Connector 9">
            <a:extLst>
              <a:ext uri="{FF2B5EF4-FFF2-40B4-BE49-F238E27FC236}">
                <a16:creationId xmlns:a16="http://schemas.microsoft.com/office/drawing/2014/main" id="{E2C56F68-BA10-E902-F88F-BCDC77698D9B}"/>
              </a:ext>
            </a:extLst>
          </p:cNvPr>
          <p:cNvCxnSpPr/>
          <p:nvPr userDrawn="1"/>
        </p:nvCxnSpPr>
        <p:spPr>
          <a:xfrm>
            <a:off x="2712733" y="6246144"/>
            <a:ext cx="0" cy="34256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Title Placeholder 1">
            <a:extLst>
              <a:ext uri="{FF2B5EF4-FFF2-40B4-BE49-F238E27FC236}">
                <a16:creationId xmlns:a16="http://schemas.microsoft.com/office/drawing/2014/main" id="{3ECE00AC-8F9B-10D7-AB45-9F8AF5A8E811}"/>
              </a:ext>
            </a:extLst>
          </p:cNvPr>
          <p:cNvSpPr>
            <a:spLocks noGrp="1"/>
          </p:cNvSpPr>
          <p:nvPr>
            <p:ph type="title"/>
          </p:nvPr>
        </p:nvSpPr>
        <p:spPr>
          <a:xfrm>
            <a:off x="609441" y="404664"/>
            <a:ext cx="10969943" cy="711081"/>
          </a:xfrm>
          <a:prstGeom prst="rect">
            <a:avLst/>
          </a:prstGeom>
        </p:spPr>
        <p:txBody>
          <a:bodyPr vert="horz" lIns="0" tIns="60949" rIns="0" bIns="60949" rtlCol="0" anchor="ctr">
            <a:normAutofit/>
          </a:bodyPr>
          <a:lstStyle>
            <a:lvl1pPr>
              <a:defRPr>
                <a:solidFill>
                  <a:schemeClr val="bg1"/>
                </a:solidFill>
              </a:defRPr>
            </a:lvl1pPr>
          </a:lstStyle>
          <a:p>
            <a:r>
              <a:rPr lang="en-US"/>
              <a:t>Click to edit Master title style</a:t>
            </a:r>
          </a:p>
        </p:txBody>
      </p:sp>
      <p:sp>
        <p:nvSpPr>
          <p:cNvPr id="12" name="Picture Placeholder 11">
            <a:extLst>
              <a:ext uri="{FF2B5EF4-FFF2-40B4-BE49-F238E27FC236}">
                <a16:creationId xmlns:a16="http://schemas.microsoft.com/office/drawing/2014/main" id="{137E928D-1522-E37A-2D15-0F6C1C20ADBD}"/>
              </a:ext>
            </a:extLst>
          </p:cNvPr>
          <p:cNvSpPr>
            <a:spLocks noGrp="1"/>
          </p:cNvSpPr>
          <p:nvPr>
            <p:ph type="pic" sz="quarter" idx="10"/>
          </p:nvPr>
        </p:nvSpPr>
        <p:spPr>
          <a:xfrm>
            <a:off x="609611" y="1484783"/>
            <a:ext cx="2160240" cy="1944215"/>
          </a:xfrm>
          <a:custGeom>
            <a:avLst/>
            <a:gdLst>
              <a:gd name="connsiteX0" fmla="*/ 0 w 2160240"/>
              <a:gd name="connsiteY0" fmla="*/ 0 h 2160240"/>
              <a:gd name="connsiteX1" fmla="*/ 2160240 w 2160240"/>
              <a:gd name="connsiteY1" fmla="*/ 0 h 2160240"/>
              <a:gd name="connsiteX2" fmla="*/ 2160240 w 2160240"/>
              <a:gd name="connsiteY2" fmla="*/ 2160240 h 2160240"/>
              <a:gd name="connsiteX3" fmla="*/ 0 w 2160240"/>
              <a:gd name="connsiteY3" fmla="*/ 2160240 h 2160240"/>
            </a:gdLst>
            <a:ahLst/>
            <a:cxnLst>
              <a:cxn ang="0">
                <a:pos x="connsiteX0" y="connsiteY0"/>
              </a:cxn>
              <a:cxn ang="0">
                <a:pos x="connsiteX1" y="connsiteY1"/>
              </a:cxn>
              <a:cxn ang="0">
                <a:pos x="connsiteX2" y="connsiteY2"/>
              </a:cxn>
              <a:cxn ang="0">
                <a:pos x="connsiteX3" y="connsiteY3"/>
              </a:cxn>
            </a:cxnLst>
            <a:rect l="l" t="t" r="r" b="b"/>
            <a:pathLst>
              <a:path w="2160240" h="2160240">
                <a:moveTo>
                  <a:pt x="0" y="0"/>
                </a:moveTo>
                <a:lnTo>
                  <a:pt x="2160240" y="0"/>
                </a:lnTo>
                <a:lnTo>
                  <a:pt x="2160240" y="2160240"/>
                </a:lnTo>
                <a:lnTo>
                  <a:pt x="0" y="2160240"/>
                </a:lnTo>
                <a:close/>
              </a:path>
            </a:pathLst>
          </a:custGeom>
        </p:spPr>
        <p:txBody>
          <a:bodyPr wrap="square" anchor="ctr">
            <a:noAutofit/>
          </a:bodyPr>
          <a:lstStyle>
            <a:lvl1pPr marL="0" indent="0" algn="ctr">
              <a:buFontTx/>
              <a:buNone/>
              <a:defRPr sz="2400"/>
            </a:lvl1pPr>
          </a:lstStyle>
          <a:p>
            <a:endParaRPr lang="en-IN"/>
          </a:p>
        </p:txBody>
      </p:sp>
    </p:spTree>
    <p:extLst>
      <p:ext uri="{BB962C8B-B14F-4D97-AF65-F5344CB8AC3E}">
        <p14:creationId xmlns:p14="http://schemas.microsoft.com/office/powerpoint/2010/main" val="3056087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07ED5939-5F21-F4B7-A939-9179E4C0FE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219709" cy="3699163"/>
          </a:xfrm>
          <a:prstGeom prst="rect">
            <a:avLst/>
          </a:prstGeom>
        </p:spPr>
      </p:pic>
      <p:sp>
        <p:nvSpPr>
          <p:cNvPr id="8" name="Footer Placeholder 4">
            <a:extLst>
              <a:ext uri="{FF2B5EF4-FFF2-40B4-BE49-F238E27FC236}">
                <a16:creationId xmlns:a16="http://schemas.microsoft.com/office/drawing/2014/main" id="{6A066C9A-FF7D-7121-9F68-B297B909AF27}"/>
              </a:ext>
            </a:extLst>
          </p:cNvPr>
          <p:cNvSpPr>
            <a:spLocks noGrp="1"/>
          </p:cNvSpPr>
          <p:nvPr>
            <p:ph type="ftr" sz="quarter" idx="3"/>
          </p:nvPr>
        </p:nvSpPr>
        <p:spPr>
          <a:xfrm>
            <a:off x="3160390" y="6232227"/>
            <a:ext cx="3859795" cy="365125"/>
          </a:xfrm>
          <a:prstGeom prst="rect">
            <a:avLst/>
          </a:prstGeom>
        </p:spPr>
        <p:txBody>
          <a:bodyPr vert="horz" lIns="0" tIns="60949" rIns="0" bIns="60949" rtlCol="0" anchor="ctr"/>
          <a:lstStyle>
            <a:lvl1pPr algn="l">
              <a:defRPr sz="1600">
                <a:solidFill>
                  <a:schemeClr val="tx1">
                    <a:lumMod val="85000"/>
                    <a:lumOff val="15000"/>
                  </a:schemeClr>
                </a:solidFill>
              </a:defRPr>
            </a:lvl1pPr>
          </a:lstStyle>
          <a:p>
            <a:endParaRPr lang="en-US"/>
          </a:p>
        </p:txBody>
      </p:sp>
      <p:sp>
        <p:nvSpPr>
          <p:cNvPr id="9" name="Slide Number Placeholder 5">
            <a:extLst>
              <a:ext uri="{FF2B5EF4-FFF2-40B4-BE49-F238E27FC236}">
                <a16:creationId xmlns:a16="http://schemas.microsoft.com/office/drawing/2014/main" id="{72DFC78A-4F9B-DD9F-1C21-53C006D188A8}"/>
              </a:ext>
            </a:extLst>
          </p:cNvPr>
          <p:cNvSpPr>
            <a:spLocks noGrp="1"/>
          </p:cNvSpPr>
          <p:nvPr>
            <p:ph type="sldNum" sz="quarter" idx="4"/>
          </p:nvPr>
        </p:nvSpPr>
        <p:spPr>
          <a:xfrm>
            <a:off x="8735325" y="6232227"/>
            <a:ext cx="2844059" cy="365125"/>
          </a:xfrm>
          <a:prstGeom prst="rect">
            <a:avLst/>
          </a:prstGeom>
        </p:spPr>
        <p:txBody>
          <a:bodyPr vert="horz" lIns="0" tIns="60949" rIns="0" bIns="60949" rtlCol="0" anchor="ctr"/>
          <a:lstStyle>
            <a:lvl1pPr algn="r">
              <a:defRPr sz="2900" b="1">
                <a:solidFill>
                  <a:schemeClr val="accent3"/>
                </a:solidFill>
                <a:latin typeface="Arial Black" panose="020B0A04020102020204" pitchFamily="34" charset="0"/>
              </a:defRPr>
            </a:lvl1pPr>
          </a:lstStyle>
          <a:p>
            <a:fld id="{96E69268-9C8B-4EBF-A9EE-DC5DC2D48DC3}" type="slidenum">
              <a:rPr lang="en-US" smtClean="0"/>
              <a:pPr/>
              <a:t>‹#›</a:t>
            </a:fld>
            <a:endParaRPr lang="en-US"/>
          </a:p>
        </p:txBody>
      </p:sp>
      <p:cxnSp>
        <p:nvCxnSpPr>
          <p:cNvPr id="10" name="Straight Connector 9">
            <a:extLst>
              <a:ext uri="{FF2B5EF4-FFF2-40B4-BE49-F238E27FC236}">
                <a16:creationId xmlns:a16="http://schemas.microsoft.com/office/drawing/2014/main" id="{E2C56F68-BA10-E902-F88F-BCDC77698D9B}"/>
              </a:ext>
            </a:extLst>
          </p:cNvPr>
          <p:cNvCxnSpPr/>
          <p:nvPr userDrawn="1"/>
        </p:nvCxnSpPr>
        <p:spPr>
          <a:xfrm>
            <a:off x="2712733" y="6246144"/>
            <a:ext cx="0" cy="34256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70913F94-4B32-430A-1775-D9C8CCB63277}"/>
              </a:ext>
            </a:extLst>
          </p:cNvPr>
          <p:cNvSpPr>
            <a:spLocks noGrp="1"/>
          </p:cNvSpPr>
          <p:nvPr>
            <p:ph type="ctrTitle" hasCustomPrompt="1"/>
          </p:nvPr>
        </p:nvSpPr>
        <p:spPr>
          <a:xfrm>
            <a:off x="1978060" y="1700808"/>
            <a:ext cx="8226644" cy="1082547"/>
          </a:xfrm>
          <a:prstGeom prst="rect">
            <a:avLst/>
          </a:prstGeom>
        </p:spPr>
        <p:txBody>
          <a:bodyPr tIns="0" bIns="0" anchor="b">
            <a:noAutofit/>
          </a:bodyPr>
          <a:lstStyle>
            <a:lvl1pPr algn="ctr">
              <a:defRPr lang="en-US" sz="6600" b="1" kern="1200" smtClean="0">
                <a:solidFill>
                  <a:schemeClr val="accent3">
                    <a:lumMod val="50000"/>
                  </a:schemeClr>
                </a:solidFill>
                <a:latin typeface="Arial Black" panose="020B0A04020102020204" pitchFamily="34" charset="0"/>
                <a:ea typeface="Segoe UI Black" panose="020B0A02040204020203" pitchFamily="34" charset="0"/>
                <a:cs typeface="Arial" panose="020B0604020202020204" pitchFamily="34" charset="0"/>
              </a:defRPr>
            </a:lvl1pPr>
          </a:lstStyle>
          <a:p>
            <a:r>
              <a:rPr lang="en-US"/>
              <a:t>CLICK TO EDIT</a:t>
            </a:r>
          </a:p>
        </p:txBody>
      </p:sp>
      <p:sp>
        <p:nvSpPr>
          <p:cNvPr id="16" name="Subtitle 2">
            <a:extLst>
              <a:ext uri="{FF2B5EF4-FFF2-40B4-BE49-F238E27FC236}">
                <a16:creationId xmlns:a16="http://schemas.microsoft.com/office/drawing/2014/main" id="{1A30156B-7920-3889-BD23-929DD2CFB20C}"/>
              </a:ext>
            </a:extLst>
          </p:cNvPr>
          <p:cNvSpPr>
            <a:spLocks noGrp="1"/>
          </p:cNvSpPr>
          <p:nvPr>
            <p:ph type="subTitle" idx="1"/>
          </p:nvPr>
        </p:nvSpPr>
        <p:spPr>
          <a:xfrm>
            <a:off x="1995471" y="3997056"/>
            <a:ext cx="8197884" cy="1296144"/>
          </a:xfrm>
          <a:prstGeom prst="rect">
            <a:avLst/>
          </a:prstGeom>
        </p:spPr>
        <p:txBody>
          <a:bodyPr>
            <a:normAutofit/>
          </a:bodyPr>
          <a:lstStyle>
            <a:lvl1pPr marL="0" indent="0" algn="ctr">
              <a:buNone/>
              <a:defRPr lang="en-US" sz="1600" kern="1200" smtClean="0">
                <a:solidFill>
                  <a:schemeClr val="tx1">
                    <a:lumMod val="65000"/>
                    <a:lumOff val="35000"/>
                  </a:schemeClr>
                </a:solidFill>
                <a:latin typeface="Arial" panose="020B0604020202020204" pitchFamily="34" charset="0"/>
                <a:ea typeface="+mj-ea"/>
                <a:cs typeface="Arial" panose="020B0604020202020204" pitchFamily="34" charset="0"/>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187443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404664"/>
            <a:ext cx="10969943"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445342"/>
            <a:ext cx="10969943" cy="4287914"/>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164515" y="6160219"/>
            <a:ext cx="3859795" cy="365125"/>
          </a:xfrm>
          <a:prstGeom prst="rect">
            <a:avLst/>
          </a:prstGeom>
        </p:spPr>
        <p:txBody>
          <a:bodyPr vert="horz" lIns="0" tIns="60949" rIns="0" bIns="60949" rtlCol="0" anchor="ctr"/>
          <a:lstStyle>
            <a:lvl1pPr algn="l">
              <a:defRPr sz="16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8735325" y="6160219"/>
            <a:ext cx="2844059" cy="365125"/>
          </a:xfrm>
          <a:prstGeom prst="rect">
            <a:avLst/>
          </a:prstGeom>
        </p:spPr>
        <p:txBody>
          <a:bodyPr vert="horz" lIns="0" tIns="60949" rIns="0" bIns="60949" rtlCol="0" anchor="ctr"/>
          <a:lstStyle>
            <a:lvl1pPr algn="r">
              <a:defRPr sz="2900" b="1">
                <a:solidFill>
                  <a:schemeClr val="tx2"/>
                </a:solidFill>
                <a:latin typeface="Arial Black" panose="020B0A04020102020204" pitchFamily="34" charset="0"/>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54" r:id="rId3"/>
    <p:sldLayoutId id="2147483663" r:id="rId4"/>
    <p:sldLayoutId id="2147483652" r:id="rId5"/>
    <p:sldLayoutId id="2147483664" r:id="rId6"/>
    <p:sldLayoutId id="2147483665" r:id="rId7"/>
    <p:sldLayoutId id="2147483666" r:id="rId8"/>
    <p:sldLayoutId id="2147483667" r:id="rId9"/>
  </p:sldLayoutIdLst>
  <p:txStyles>
    <p:titleStyle>
      <a:lvl1pPr algn="l" defTabSz="1218987" rtl="0" eaLnBrk="1" latinLnBrk="0" hangingPunct="1">
        <a:spcBef>
          <a:spcPct val="0"/>
        </a:spcBef>
        <a:buNone/>
        <a:defRPr sz="3600" kern="1200">
          <a:solidFill>
            <a:schemeClr val="tx1"/>
          </a:solidFill>
          <a:latin typeface="Arial Black" panose="020B0A04020102020204" pitchFamily="34" charset="0"/>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ai.mit.edu/courses/6.899/lectures/faces.tar.gz" TargetMode="External"/><Relationship Id="rId2" Type="http://schemas.openxmlformats.org/officeDocument/2006/relationships/hyperlink" Target="http://cbcl.mit.edu/software-datasets/FaceData2.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97145C-648A-518F-A64E-EFC6FF0D71A1}"/>
              </a:ext>
            </a:extLst>
          </p:cNvPr>
          <p:cNvSpPr>
            <a:spLocks noGrp="1"/>
          </p:cNvSpPr>
          <p:nvPr>
            <p:ph type="ctrTitle"/>
          </p:nvPr>
        </p:nvSpPr>
        <p:spPr>
          <a:xfrm>
            <a:off x="837828" y="908720"/>
            <a:ext cx="5976664" cy="2036298"/>
          </a:xfrm>
        </p:spPr>
        <p:txBody>
          <a:bodyPr/>
          <a:lstStyle/>
          <a:p>
            <a:r>
              <a:rPr lang="en-IN" sz="3200"/>
              <a:t>RAPID OBJECT DETECTION USING A BOOSTED CASCADE OF SIMPLE FEATURES</a:t>
            </a:r>
          </a:p>
        </p:txBody>
      </p:sp>
      <p:sp>
        <p:nvSpPr>
          <p:cNvPr id="34" name="Subtitle 33">
            <a:extLst>
              <a:ext uri="{FF2B5EF4-FFF2-40B4-BE49-F238E27FC236}">
                <a16:creationId xmlns:a16="http://schemas.microsoft.com/office/drawing/2014/main" id="{37B430C9-D71C-05FD-6FC8-D98106C3AC3B}"/>
              </a:ext>
            </a:extLst>
          </p:cNvPr>
          <p:cNvSpPr>
            <a:spLocks noGrp="1"/>
          </p:cNvSpPr>
          <p:nvPr>
            <p:ph type="subTitle" idx="1"/>
          </p:nvPr>
        </p:nvSpPr>
        <p:spPr>
          <a:xfrm>
            <a:off x="837828" y="3236886"/>
            <a:ext cx="5184576" cy="1200226"/>
          </a:xfrm>
        </p:spPr>
        <p:txBody>
          <a:bodyPr/>
          <a:lstStyle/>
          <a:p>
            <a:r>
              <a:rPr lang="en-IN" sz="2000" b="0" i="0" u="none" strike="noStrike">
                <a:solidFill>
                  <a:srgbClr val="595959"/>
                </a:solidFill>
                <a:effectLst/>
                <a:latin typeface="Lato" panose="020F0502020204030203" pitchFamily="34" charset="0"/>
                <a:ea typeface="Lato" panose="020F0502020204030203" pitchFamily="34" charset="0"/>
                <a:cs typeface="Lato" panose="020F0502020204030203" pitchFamily="34" charset="0"/>
              </a:rPr>
              <a:t>Group 10: </a:t>
            </a:r>
          </a:p>
          <a:p>
            <a:r>
              <a:rPr lang="en-IN" sz="2000" b="0" i="0" u="none" strike="noStrike">
                <a:solidFill>
                  <a:srgbClr val="595959"/>
                </a:solidFill>
                <a:effectLst/>
                <a:latin typeface="Lato" panose="020F0502020204030203" pitchFamily="34" charset="0"/>
                <a:ea typeface="Lato" panose="020F0502020204030203" pitchFamily="34" charset="0"/>
                <a:cs typeface="Lato" panose="020F0502020204030203" pitchFamily="34" charset="0"/>
              </a:rPr>
              <a:t>Sai Pranav, Venkat, Supreeth, </a:t>
            </a:r>
            <a:r>
              <a:rPr lang="en-IN" sz="2000" b="0" i="0" u="none" strike="noStrike" err="1">
                <a:solidFill>
                  <a:srgbClr val="595959"/>
                </a:solidFill>
                <a:effectLst/>
                <a:latin typeface="Lato" panose="020F0502020204030203" pitchFamily="34" charset="0"/>
                <a:ea typeface="Lato" panose="020F0502020204030203" pitchFamily="34" charset="0"/>
                <a:cs typeface="Lato" panose="020F0502020204030203" pitchFamily="34" charset="0"/>
              </a:rPr>
              <a:t>Romaharshan</a:t>
            </a:r>
            <a:endParaRPr lang="en-IN" sz="2000">
              <a:effectLst/>
              <a:latin typeface="Lato" panose="020F0502020204030203" pitchFamily="34" charset="0"/>
              <a:ea typeface="Lato" panose="020F0502020204030203" pitchFamily="34" charset="0"/>
              <a:cs typeface="Lato" panose="020F0502020204030203" pitchFamily="34" charset="0"/>
            </a:endParaRPr>
          </a:p>
          <a:p>
            <a:endParaRPr lang="en-IN"/>
          </a:p>
        </p:txBody>
      </p:sp>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10</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a:t>Integral Image (Usage)</a:t>
            </a:r>
            <a:endParaRPr lang="en-IN"/>
          </a:p>
        </p:txBody>
      </p:sp>
      <p:sp>
        <p:nvSpPr>
          <p:cNvPr id="12" name="TextBox 11">
            <a:extLst>
              <a:ext uri="{FF2B5EF4-FFF2-40B4-BE49-F238E27FC236}">
                <a16:creationId xmlns:a16="http://schemas.microsoft.com/office/drawing/2014/main" id="{C6F50526-1B82-DCB2-84D9-25BA5FE26826}"/>
              </a:ext>
            </a:extLst>
          </p:cNvPr>
          <p:cNvSpPr txBox="1"/>
          <p:nvPr/>
        </p:nvSpPr>
        <p:spPr>
          <a:xfrm>
            <a:off x="981844" y="1769467"/>
            <a:ext cx="9879844" cy="830997"/>
          </a:xfrm>
          <a:prstGeom prst="rect">
            <a:avLst/>
          </a:prstGeom>
          <a:noFill/>
        </p:spPr>
        <p:txBody>
          <a:bodyPr wrap="square">
            <a:spAutoFit/>
          </a:bodyPr>
          <a:lstStyle/>
          <a:p>
            <a:br>
              <a:rPr lang="en-US"/>
            </a:br>
            <a:endParaRPr lang="en-IN"/>
          </a:p>
        </p:txBody>
      </p:sp>
      <p:pic>
        <p:nvPicPr>
          <p:cNvPr id="4098" name="Picture 2">
            <a:extLst>
              <a:ext uri="{FF2B5EF4-FFF2-40B4-BE49-F238E27FC236}">
                <a16:creationId xmlns:a16="http://schemas.microsoft.com/office/drawing/2014/main" id="{89B68144-F63B-8723-0BF8-478D5F056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253" y="1769466"/>
            <a:ext cx="5866160" cy="34983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EFD3039-0FA1-C303-0999-B539D298D3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6420" y="1745015"/>
            <a:ext cx="5844791" cy="3522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704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11</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a:t>Integral Image (Usage)</a:t>
            </a:r>
            <a:endParaRPr lang="en-IN"/>
          </a:p>
        </p:txBody>
      </p:sp>
      <p:sp>
        <p:nvSpPr>
          <p:cNvPr id="12" name="TextBox 11">
            <a:extLst>
              <a:ext uri="{FF2B5EF4-FFF2-40B4-BE49-F238E27FC236}">
                <a16:creationId xmlns:a16="http://schemas.microsoft.com/office/drawing/2014/main" id="{C6F50526-1B82-DCB2-84D9-25BA5FE26826}"/>
              </a:ext>
            </a:extLst>
          </p:cNvPr>
          <p:cNvSpPr txBox="1"/>
          <p:nvPr/>
        </p:nvSpPr>
        <p:spPr>
          <a:xfrm>
            <a:off x="981844" y="1769467"/>
            <a:ext cx="9879844" cy="830997"/>
          </a:xfrm>
          <a:prstGeom prst="rect">
            <a:avLst/>
          </a:prstGeom>
          <a:noFill/>
        </p:spPr>
        <p:txBody>
          <a:bodyPr wrap="square">
            <a:spAutoFit/>
          </a:bodyPr>
          <a:lstStyle/>
          <a:p>
            <a:br>
              <a:rPr lang="en-US"/>
            </a:br>
            <a:endParaRPr lang="en-IN"/>
          </a:p>
        </p:txBody>
      </p:sp>
      <p:pic>
        <p:nvPicPr>
          <p:cNvPr id="5122" name="Picture 2">
            <a:extLst>
              <a:ext uri="{FF2B5EF4-FFF2-40B4-BE49-F238E27FC236}">
                <a16:creationId xmlns:a16="http://schemas.microsoft.com/office/drawing/2014/main" id="{5C617C94-DA68-2B71-2632-743DBBD3F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772" y="1746529"/>
            <a:ext cx="5617531" cy="338073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6FFCBA2-1252-1D0E-AC7F-61386F9732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3622" y="1730739"/>
            <a:ext cx="5414744" cy="3396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154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12</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a:t>Feature Implementation</a:t>
            </a:r>
            <a:endParaRPr lang="en-IN"/>
          </a:p>
        </p:txBody>
      </p:sp>
      <p:sp>
        <p:nvSpPr>
          <p:cNvPr id="12" name="TextBox 11">
            <a:extLst>
              <a:ext uri="{FF2B5EF4-FFF2-40B4-BE49-F238E27FC236}">
                <a16:creationId xmlns:a16="http://schemas.microsoft.com/office/drawing/2014/main" id="{C6F50526-1B82-DCB2-84D9-25BA5FE26826}"/>
              </a:ext>
            </a:extLst>
          </p:cNvPr>
          <p:cNvSpPr txBox="1"/>
          <p:nvPr/>
        </p:nvSpPr>
        <p:spPr>
          <a:xfrm>
            <a:off x="477788" y="1781423"/>
            <a:ext cx="6120680" cy="4308872"/>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b="0" i="0" u="none" strike="noStrike">
                <a:solidFill>
                  <a:srgbClr val="595959"/>
                </a:solidFill>
                <a:effectLst/>
                <a:latin typeface="Lato" panose="020F0502020204030203" pitchFamily="34" charset="0"/>
              </a:rPr>
              <a:t>Chose a subset of 5 more basic features. </a:t>
            </a:r>
          </a:p>
          <a:p>
            <a:pPr marL="342900" indent="-342900" rtl="0" fontAlgn="base">
              <a:spcBef>
                <a:spcPts val="0"/>
              </a:spcBef>
              <a:spcAft>
                <a:spcPts val="0"/>
              </a:spcAft>
              <a:buFont typeface="Arial" panose="020B0604020202020204" pitchFamily="34" charset="0"/>
              <a:buChar char="•"/>
            </a:pPr>
            <a:r>
              <a:rPr lang="en-US" b="0" i="0" u="none" strike="noStrike">
                <a:solidFill>
                  <a:srgbClr val="595959"/>
                </a:solidFill>
                <a:effectLst/>
                <a:latin typeface="Lato" panose="020F0502020204030203" pitchFamily="34" charset="0"/>
              </a:rPr>
              <a:t>Constant time evaluation using integral image</a:t>
            </a:r>
          </a:p>
          <a:p>
            <a:pPr marL="800100" lvl="1" indent="-342900" rtl="0" fontAlgn="base">
              <a:spcBef>
                <a:spcPts val="0"/>
              </a:spcBef>
              <a:spcAft>
                <a:spcPts val="0"/>
              </a:spcAft>
              <a:buFont typeface="Arial" panose="020B0604020202020204" pitchFamily="34" charset="0"/>
              <a:buChar char="•"/>
            </a:pPr>
            <a:r>
              <a:rPr lang="en-US" b="0" i="0" u="none" strike="noStrike">
                <a:solidFill>
                  <a:srgbClr val="595959"/>
                </a:solidFill>
                <a:effectLst/>
                <a:latin typeface="Lato" panose="020F0502020204030203" pitchFamily="34" charset="0"/>
              </a:rPr>
              <a:t>Edge Features - 6 memory lookups</a:t>
            </a:r>
          </a:p>
          <a:p>
            <a:pPr marL="800100" lvl="1" indent="-342900" rtl="0" fontAlgn="base">
              <a:spcBef>
                <a:spcPts val="0"/>
              </a:spcBef>
              <a:spcAft>
                <a:spcPts val="0"/>
              </a:spcAft>
              <a:buFont typeface="Arial" panose="020B0604020202020204" pitchFamily="34" charset="0"/>
              <a:buChar char="•"/>
            </a:pPr>
            <a:r>
              <a:rPr lang="en-US" b="0" i="0" u="none" strike="noStrike">
                <a:solidFill>
                  <a:srgbClr val="595959"/>
                </a:solidFill>
                <a:effectLst/>
                <a:latin typeface="Lato" panose="020F0502020204030203" pitchFamily="34" charset="0"/>
              </a:rPr>
              <a:t>Line Features - 8 memory lookups</a:t>
            </a:r>
          </a:p>
          <a:p>
            <a:pPr marL="800100" lvl="1" indent="-342900" rtl="0" fontAlgn="base">
              <a:spcBef>
                <a:spcPts val="0"/>
              </a:spcBef>
              <a:spcAft>
                <a:spcPts val="0"/>
              </a:spcAft>
              <a:buFont typeface="Arial" panose="020B0604020202020204" pitchFamily="34" charset="0"/>
              <a:buChar char="•"/>
            </a:pPr>
            <a:r>
              <a:rPr lang="en-US" b="0" i="0" u="none" strike="noStrike">
                <a:solidFill>
                  <a:srgbClr val="595959"/>
                </a:solidFill>
                <a:effectLst/>
                <a:latin typeface="Lato" panose="020F0502020204030203" pitchFamily="34" charset="0"/>
              </a:rPr>
              <a:t>Four-rectangle Features - 9 memory lookups</a:t>
            </a:r>
          </a:p>
          <a:p>
            <a:pPr marL="342900" indent="-342900" rtl="0" fontAlgn="base">
              <a:spcBef>
                <a:spcPts val="0"/>
              </a:spcBef>
              <a:spcAft>
                <a:spcPts val="1200"/>
              </a:spcAft>
              <a:buFont typeface="Arial" panose="020B0604020202020204" pitchFamily="34" charset="0"/>
              <a:buChar char="•"/>
            </a:pPr>
            <a:r>
              <a:rPr lang="en-US" b="0" i="0" u="none" strike="noStrike">
                <a:solidFill>
                  <a:srgbClr val="595959"/>
                </a:solidFill>
                <a:effectLst/>
                <a:latin typeface="Lato" panose="020F0502020204030203" pitchFamily="34" charset="0"/>
              </a:rPr>
              <a:t>Programmed with adjustable height and width dimensions for scaling</a:t>
            </a:r>
          </a:p>
          <a:p>
            <a:br>
              <a:rPr lang="en-US"/>
            </a:br>
            <a:endParaRPr lang="en-IN"/>
          </a:p>
        </p:txBody>
      </p:sp>
      <p:pic>
        <p:nvPicPr>
          <p:cNvPr id="7" name="Picture 6" descr="Square&#10;&#10;Description automatically generated with medium confidence">
            <a:extLst>
              <a:ext uri="{FF2B5EF4-FFF2-40B4-BE49-F238E27FC236}">
                <a16:creationId xmlns:a16="http://schemas.microsoft.com/office/drawing/2014/main" id="{7C0C1B6B-5B21-2BF5-CD47-BE6AE86742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3560" y="1916832"/>
            <a:ext cx="4479807" cy="3401541"/>
          </a:xfrm>
          <a:prstGeom prst="rect">
            <a:avLst/>
          </a:prstGeom>
        </p:spPr>
      </p:pic>
    </p:spTree>
    <p:extLst>
      <p:ext uri="{BB962C8B-B14F-4D97-AF65-F5344CB8AC3E}">
        <p14:creationId xmlns:p14="http://schemas.microsoft.com/office/powerpoint/2010/main" val="4074041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13</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a:t>Feature Calculations</a:t>
            </a:r>
            <a:endParaRPr lang="en-IN"/>
          </a:p>
        </p:txBody>
      </p:sp>
      <p:sp>
        <p:nvSpPr>
          <p:cNvPr id="12" name="TextBox 11">
            <a:extLst>
              <a:ext uri="{FF2B5EF4-FFF2-40B4-BE49-F238E27FC236}">
                <a16:creationId xmlns:a16="http://schemas.microsoft.com/office/drawing/2014/main" id="{C6F50526-1B82-DCB2-84D9-25BA5FE26826}"/>
              </a:ext>
            </a:extLst>
          </p:cNvPr>
          <p:cNvSpPr txBox="1"/>
          <p:nvPr/>
        </p:nvSpPr>
        <p:spPr>
          <a:xfrm>
            <a:off x="981844" y="1769467"/>
            <a:ext cx="9879844" cy="830997"/>
          </a:xfrm>
          <a:prstGeom prst="rect">
            <a:avLst/>
          </a:prstGeom>
          <a:noFill/>
        </p:spPr>
        <p:txBody>
          <a:bodyPr wrap="square">
            <a:spAutoFit/>
          </a:bodyPr>
          <a:lstStyle/>
          <a:p>
            <a:br>
              <a:rPr lang="en-US"/>
            </a:br>
            <a:endParaRPr lang="en-IN"/>
          </a:p>
        </p:txBody>
      </p:sp>
      <p:pic>
        <p:nvPicPr>
          <p:cNvPr id="4" name="Picture 3">
            <a:extLst>
              <a:ext uri="{FF2B5EF4-FFF2-40B4-BE49-F238E27FC236}">
                <a16:creationId xmlns:a16="http://schemas.microsoft.com/office/drawing/2014/main" id="{B6FAB86A-E77E-82B9-D91E-8E6D3135313A}"/>
              </a:ext>
            </a:extLst>
          </p:cNvPr>
          <p:cNvPicPr>
            <a:picLocks noChangeAspect="1"/>
          </p:cNvPicPr>
          <p:nvPr/>
        </p:nvPicPr>
        <p:blipFill>
          <a:blip r:embed="rId3"/>
          <a:stretch>
            <a:fillRect/>
          </a:stretch>
        </p:blipFill>
        <p:spPr>
          <a:xfrm>
            <a:off x="2434734" y="3973839"/>
            <a:ext cx="7319356" cy="1910965"/>
          </a:xfrm>
          <a:prstGeom prst="rect">
            <a:avLst/>
          </a:prstGeom>
        </p:spPr>
      </p:pic>
      <p:sp>
        <p:nvSpPr>
          <p:cNvPr id="7" name="TextBox 6">
            <a:extLst>
              <a:ext uri="{FF2B5EF4-FFF2-40B4-BE49-F238E27FC236}">
                <a16:creationId xmlns:a16="http://schemas.microsoft.com/office/drawing/2014/main" id="{7014D33F-8E27-366C-899D-724BAEA107E9}"/>
              </a:ext>
            </a:extLst>
          </p:cNvPr>
          <p:cNvSpPr txBox="1"/>
          <p:nvPr/>
        </p:nvSpPr>
        <p:spPr>
          <a:xfrm>
            <a:off x="879231" y="1382500"/>
            <a:ext cx="9289032" cy="2893100"/>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b="0" i="0" u="none" strike="noStrike">
                <a:solidFill>
                  <a:srgbClr val="595959"/>
                </a:solidFill>
                <a:effectLst/>
                <a:latin typeface="Lato" panose="020F0502020204030203" pitchFamily="34" charset="0"/>
              </a:rPr>
              <a:t>Using the integral image:</a:t>
            </a:r>
          </a:p>
          <a:p>
            <a:pPr rtl="0" fontAlgn="base">
              <a:spcBef>
                <a:spcPts val="0"/>
              </a:spcBef>
              <a:spcAft>
                <a:spcPts val="0"/>
              </a:spcAft>
              <a:buFont typeface="Arial" panose="020B0604020202020204" pitchFamily="34" charset="0"/>
              <a:buChar char="•"/>
            </a:pPr>
            <a:endParaRPr lang="en-US" b="0" i="0" u="none" strike="noStrike">
              <a:solidFill>
                <a:srgbClr val="595959"/>
              </a:solidFill>
              <a:effectLst/>
              <a:latin typeface="Lato" panose="020F0502020204030203" pitchFamily="34" charset="0"/>
            </a:endParaRPr>
          </a:p>
          <a:p>
            <a:pPr marL="742950" lvl="1" indent="-285750" rtl="0" fontAlgn="base">
              <a:spcBef>
                <a:spcPts val="0"/>
              </a:spcBef>
              <a:spcAft>
                <a:spcPts val="0"/>
              </a:spcAft>
              <a:buFont typeface="Arial" panose="020B0604020202020204" pitchFamily="34" charset="0"/>
              <a:buChar char="•"/>
            </a:pPr>
            <a:r>
              <a:rPr lang="en-US" sz="2200" b="0" i="0" u="none" strike="noStrike">
                <a:solidFill>
                  <a:srgbClr val="595959"/>
                </a:solidFill>
                <a:effectLst/>
                <a:latin typeface="Lato" panose="020F0502020204030203" pitchFamily="34" charset="0"/>
              </a:rPr>
              <a:t>2Rectangle = A - 2B + C - D +2E – F</a:t>
            </a:r>
          </a:p>
          <a:p>
            <a:pPr marL="742950" lvl="1" indent="-285750" rtl="0" fontAlgn="base">
              <a:spcBef>
                <a:spcPts val="0"/>
              </a:spcBef>
              <a:spcAft>
                <a:spcPts val="0"/>
              </a:spcAft>
              <a:buFont typeface="Arial" panose="020B0604020202020204" pitchFamily="34" charset="0"/>
              <a:buChar char="•"/>
            </a:pPr>
            <a:endParaRPr lang="en-US" sz="2200" b="0" i="0" u="none" strike="noStrike">
              <a:solidFill>
                <a:srgbClr val="595959"/>
              </a:solidFill>
              <a:effectLst/>
              <a:latin typeface="Lato" panose="020F0502020204030203" pitchFamily="34" charset="0"/>
            </a:endParaRPr>
          </a:p>
          <a:p>
            <a:pPr marL="742950" lvl="1" indent="-285750" rtl="0" fontAlgn="base">
              <a:spcBef>
                <a:spcPts val="0"/>
              </a:spcBef>
              <a:spcAft>
                <a:spcPts val="0"/>
              </a:spcAft>
              <a:buFont typeface="Arial" panose="020B0604020202020204" pitchFamily="34" charset="0"/>
              <a:buChar char="•"/>
            </a:pPr>
            <a:r>
              <a:rPr lang="en-US" sz="2200" b="0" i="0" u="none" strike="noStrike">
                <a:solidFill>
                  <a:srgbClr val="595959"/>
                </a:solidFill>
                <a:effectLst/>
                <a:latin typeface="Lato" panose="020F0502020204030203" pitchFamily="34" charset="0"/>
              </a:rPr>
              <a:t>3Rectangle = A - B - 2C + 2D + 2E - 2F - G + H</a:t>
            </a:r>
          </a:p>
          <a:p>
            <a:pPr marL="742950" lvl="1" indent="-285750" rtl="0" fontAlgn="base">
              <a:spcBef>
                <a:spcPts val="0"/>
              </a:spcBef>
              <a:spcAft>
                <a:spcPts val="0"/>
              </a:spcAft>
              <a:buFont typeface="Arial" panose="020B0604020202020204" pitchFamily="34" charset="0"/>
              <a:buChar char="•"/>
            </a:pPr>
            <a:endParaRPr lang="en-US" sz="2200" b="0" i="0" u="none" strike="noStrike">
              <a:solidFill>
                <a:srgbClr val="595959"/>
              </a:solidFill>
              <a:effectLst/>
              <a:latin typeface="Lato" panose="020F0502020204030203" pitchFamily="34" charset="0"/>
            </a:endParaRPr>
          </a:p>
          <a:p>
            <a:pPr marL="742950" lvl="1" indent="-285750" rtl="0" fontAlgn="base">
              <a:spcBef>
                <a:spcPts val="0"/>
              </a:spcBef>
              <a:spcAft>
                <a:spcPts val="0"/>
              </a:spcAft>
              <a:buFont typeface="Arial" panose="020B0604020202020204" pitchFamily="34" charset="0"/>
              <a:buChar char="•"/>
            </a:pPr>
            <a:r>
              <a:rPr lang="en-US" sz="2200" b="0" i="0" u="none" strike="noStrike">
                <a:solidFill>
                  <a:srgbClr val="595959"/>
                </a:solidFill>
                <a:effectLst/>
                <a:latin typeface="Lato" panose="020F0502020204030203" pitchFamily="34" charset="0"/>
              </a:rPr>
              <a:t>4Rectangle = A - 2B + C - 2D + 4E - 2F + H - 21 + J</a:t>
            </a:r>
            <a:br>
              <a:rPr lang="en-US"/>
            </a:br>
            <a:endParaRPr lang="en-IN"/>
          </a:p>
        </p:txBody>
      </p:sp>
    </p:spTree>
    <p:extLst>
      <p:ext uri="{BB962C8B-B14F-4D97-AF65-F5344CB8AC3E}">
        <p14:creationId xmlns:p14="http://schemas.microsoft.com/office/powerpoint/2010/main" val="1405961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14</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err="1"/>
              <a:t>Adaboost</a:t>
            </a:r>
            <a:r>
              <a:rPr lang="en-US"/>
              <a:t> Learning Algorithm</a:t>
            </a:r>
            <a:endParaRPr lang="en-IN"/>
          </a:p>
        </p:txBody>
      </p:sp>
      <p:sp>
        <p:nvSpPr>
          <p:cNvPr id="12" name="TextBox 11">
            <a:extLst>
              <a:ext uri="{FF2B5EF4-FFF2-40B4-BE49-F238E27FC236}">
                <a16:creationId xmlns:a16="http://schemas.microsoft.com/office/drawing/2014/main" id="{C6F50526-1B82-DCB2-84D9-25BA5FE26826}"/>
              </a:ext>
            </a:extLst>
          </p:cNvPr>
          <p:cNvSpPr txBox="1"/>
          <p:nvPr/>
        </p:nvSpPr>
        <p:spPr>
          <a:xfrm>
            <a:off x="837828" y="1508355"/>
            <a:ext cx="9879844" cy="830997"/>
          </a:xfrm>
          <a:prstGeom prst="rect">
            <a:avLst/>
          </a:prstGeom>
          <a:noFill/>
        </p:spPr>
        <p:txBody>
          <a:bodyPr wrap="square">
            <a:spAutoFit/>
          </a:bodyPr>
          <a:lstStyle/>
          <a:p>
            <a:br>
              <a:rPr lang="en-US"/>
            </a:br>
            <a:endParaRPr lang="en-IN"/>
          </a:p>
        </p:txBody>
      </p:sp>
      <p:sp>
        <p:nvSpPr>
          <p:cNvPr id="3" name="TextBox 2">
            <a:extLst>
              <a:ext uri="{FF2B5EF4-FFF2-40B4-BE49-F238E27FC236}">
                <a16:creationId xmlns:a16="http://schemas.microsoft.com/office/drawing/2014/main" id="{A2ECCCC7-7ACD-0651-3A31-3E877D8EB897}"/>
              </a:ext>
            </a:extLst>
          </p:cNvPr>
          <p:cNvSpPr txBox="1"/>
          <p:nvPr/>
        </p:nvSpPr>
        <p:spPr>
          <a:xfrm>
            <a:off x="607056" y="1520278"/>
            <a:ext cx="10887956" cy="5416868"/>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b="0" i="0" u="none" strike="noStrike">
                <a:solidFill>
                  <a:srgbClr val="595959"/>
                </a:solidFill>
                <a:effectLst/>
                <a:latin typeface="Lato" panose="020F0502020204030203" pitchFamily="34" charset="0"/>
                <a:ea typeface="Lato" panose="020F0502020204030203" pitchFamily="34" charset="0"/>
                <a:cs typeface="Lato" panose="020F0502020204030203" pitchFamily="34" charset="0"/>
              </a:rPr>
              <a:t>Learning algorithm used to train the classifier and select the best subset of features</a:t>
            </a:r>
          </a:p>
          <a:p>
            <a:pPr marL="342900" indent="-342900" rtl="0" fontAlgn="base">
              <a:spcBef>
                <a:spcPts val="0"/>
              </a:spcBef>
              <a:spcAft>
                <a:spcPts val="0"/>
              </a:spcAft>
              <a:buFont typeface="Arial" panose="020B0604020202020204" pitchFamily="34" charset="0"/>
              <a:buChar char="•"/>
            </a:pPr>
            <a:endParaRPr lang="en-US" b="0" i="0" u="none" strike="noStrike">
              <a:solidFill>
                <a:srgbClr val="595959"/>
              </a:solidFill>
              <a:effectLst/>
              <a:latin typeface="Lato" panose="020F0502020204030203" pitchFamily="34" charset="0"/>
              <a:ea typeface="Lato" panose="020F0502020204030203" pitchFamily="34" charset="0"/>
              <a:cs typeface="Lato" panose="020F0502020204030203" pitchFamily="34" charset="0"/>
            </a:endParaRPr>
          </a:p>
          <a:p>
            <a:pPr marL="342900" indent="-342900" rtl="0" fontAlgn="base">
              <a:spcBef>
                <a:spcPts val="0"/>
              </a:spcBef>
              <a:spcAft>
                <a:spcPts val="0"/>
              </a:spcAft>
              <a:buFont typeface="Arial" panose="020B0604020202020204" pitchFamily="34" charset="0"/>
              <a:buChar char="•"/>
            </a:pPr>
            <a:r>
              <a:rPr lang="en-US" b="0" i="0" u="none" strike="noStrike">
                <a:solidFill>
                  <a:srgbClr val="595959"/>
                </a:solidFill>
                <a:effectLst/>
                <a:latin typeface="Lato" panose="020F0502020204030203" pitchFamily="34" charset="0"/>
                <a:ea typeface="Lato" panose="020F0502020204030203" pitchFamily="34" charset="0"/>
                <a:cs typeface="Lato" panose="020F0502020204030203" pitchFamily="34" charset="0"/>
              </a:rPr>
              <a:t>Aggressive approach that will disregard the majority of features</a:t>
            </a:r>
          </a:p>
          <a:p>
            <a:pPr marL="342900" indent="-342900" rtl="0" fontAlgn="base">
              <a:spcBef>
                <a:spcPts val="0"/>
              </a:spcBef>
              <a:spcAft>
                <a:spcPts val="0"/>
              </a:spcAft>
              <a:buFont typeface="Arial" panose="020B0604020202020204" pitchFamily="34" charset="0"/>
              <a:buChar char="•"/>
            </a:pPr>
            <a:endParaRPr lang="en-US" b="0" i="0" u="none" strike="noStrike">
              <a:solidFill>
                <a:srgbClr val="595959"/>
              </a:solidFill>
              <a:effectLst/>
              <a:latin typeface="Lato" panose="020F0502020204030203" pitchFamily="34" charset="0"/>
              <a:ea typeface="Lato" panose="020F0502020204030203" pitchFamily="34" charset="0"/>
              <a:cs typeface="Lato" panose="020F0502020204030203" pitchFamily="34" charset="0"/>
            </a:endParaRPr>
          </a:p>
          <a:p>
            <a:pPr marL="342900" indent="-342900" rtl="0" fontAlgn="base">
              <a:spcBef>
                <a:spcPts val="0"/>
              </a:spcBef>
              <a:spcAft>
                <a:spcPts val="0"/>
              </a:spcAft>
              <a:buFont typeface="Arial" panose="020B0604020202020204" pitchFamily="34" charset="0"/>
              <a:buChar char="•"/>
            </a:pPr>
            <a:r>
              <a:rPr lang="en-US">
                <a:solidFill>
                  <a:schemeClr val="accent6">
                    <a:lumMod val="50000"/>
                  </a:schemeClr>
                </a:solidFill>
                <a:latin typeface="Lato" panose="020F0502020204030203" pitchFamily="34" charset="0"/>
                <a:ea typeface="Lato" panose="020F0502020204030203" pitchFamily="34" charset="0"/>
                <a:cs typeface="Lato" panose="020F0502020204030203" pitchFamily="34" charset="0"/>
              </a:rPr>
              <a:t>The weak learning algorithm is designed to select the single rectangle feature which best separates the positive and negative examples.</a:t>
            </a:r>
            <a:endParaRPr lang="en-US" b="0" i="0" u="none" strike="noStrike">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endParaRPr>
          </a:p>
          <a:p>
            <a:pPr marL="342900" indent="-342900" rtl="0" fontAlgn="base">
              <a:spcBef>
                <a:spcPts val="0"/>
              </a:spcBef>
              <a:spcAft>
                <a:spcPts val="0"/>
              </a:spcAft>
              <a:buFont typeface="Arial" panose="020B0604020202020204" pitchFamily="34" charset="0"/>
              <a:buChar char="•"/>
            </a:pPr>
            <a:endParaRPr lang="en-US" b="0" i="0" u="none" strike="noStrike">
              <a:solidFill>
                <a:srgbClr val="595959"/>
              </a:solidFill>
              <a:effectLst/>
              <a:latin typeface="Lato" panose="020F0502020204030203" pitchFamily="34" charset="0"/>
              <a:ea typeface="Lato" panose="020F0502020204030203" pitchFamily="34" charset="0"/>
              <a:cs typeface="Lato" panose="020F0502020204030203" pitchFamily="34" charset="0"/>
            </a:endParaRPr>
          </a:p>
          <a:p>
            <a:pPr marL="342900" indent="-342900" rtl="0" fontAlgn="base">
              <a:spcBef>
                <a:spcPts val="0"/>
              </a:spcBef>
              <a:spcAft>
                <a:spcPts val="0"/>
              </a:spcAft>
              <a:buFont typeface="Arial" panose="020B0604020202020204" pitchFamily="34" charset="0"/>
              <a:buChar char="•"/>
            </a:pPr>
            <a:r>
              <a:rPr lang="en-US" b="0" i="0" u="none" strike="noStrike">
                <a:solidFill>
                  <a:srgbClr val="595959"/>
                </a:solidFill>
                <a:effectLst/>
                <a:latin typeface="Lato" panose="020F0502020204030203" pitchFamily="34" charset="0"/>
                <a:ea typeface="Lato" panose="020F0502020204030203" pitchFamily="34" charset="0"/>
                <a:cs typeface="Lato" panose="020F0502020204030203" pitchFamily="34" charset="0"/>
              </a:rPr>
              <a:t>Each weak classifier </a:t>
            </a:r>
            <a:r>
              <a:rPr lang="en-US" b="0" i="0" u="none" strike="noStrike" err="1">
                <a:solidFill>
                  <a:srgbClr val="595959"/>
                </a:solidFill>
                <a:effectLst/>
                <a:latin typeface="Lato" panose="020F0502020204030203" pitchFamily="34" charset="0"/>
                <a:ea typeface="Lato" panose="020F0502020204030203" pitchFamily="34" charset="0"/>
                <a:cs typeface="Lato" panose="020F0502020204030203" pitchFamily="34" charset="0"/>
              </a:rPr>
              <a:t>h</a:t>
            </a:r>
            <a:r>
              <a:rPr lang="en-US" baseline="-25000" err="1">
                <a:solidFill>
                  <a:srgbClr val="595959"/>
                </a:solidFill>
                <a:latin typeface="Lato" panose="020F0502020204030203" pitchFamily="34" charset="0"/>
                <a:ea typeface="Lato" panose="020F0502020204030203" pitchFamily="34" charset="0"/>
                <a:cs typeface="Lato" panose="020F0502020204030203" pitchFamily="34" charset="0"/>
              </a:rPr>
              <a:t>j</a:t>
            </a:r>
            <a:r>
              <a:rPr lang="en-US" b="0" i="0" u="none" strike="noStrike">
                <a:solidFill>
                  <a:srgbClr val="595959"/>
                </a:solidFill>
                <a:effectLst/>
                <a:latin typeface="Lato" panose="020F0502020204030203" pitchFamily="34" charset="0"/>
                <a:ea typeface="Lato" panose="020F0502020204030203" pitchFamily="34" charset="0"/>
                <a:cs typeface="Lato" panose="020F0502020204030203" pitchFamily="34" charset="0"/>
              </a:rPr>
              <a:t> consists of:</a:t>
            </a:r>
          </a:p>
          <a:p>
            <a:pPr marL="800100" lvl="1" indent="-342900" rtl="0" fontAlgn="base">
              <a:spcBef>
                <a:spcPts val="0"/>
              </a:spcBef>
              <a:spcAft>
                <a:spcPts val="0"/>
              </a:spcAft>
              <a:buFont typeface="Arial" panose="020B0604020202020204" pitchFamily="34" charset="0"/>
              <a:buChar char="•"/>
            </a:pPr>
            <a:r>
              <a:rPr lang="en-US" b="0" i="0" u="none" strike="noStrike">
                <a:solidFill>
                  <a:srgbClr val="595959"/>
                </a:solidFill>
                <a:effectLst/>
                <a:latin typeface="Lato" panose="020F0502020204030203" pitchFamily="34" charset="0"/>
                <a:ea typeface="Lato" panose="020F0502020204030203" pitchFamily="34" charset="0"/>
                <a:cs typeface="Lato" panose="020F0502020204030203" pitchFamily="34" charset="0"/>
              </a:rPr>
              <a:t>Feature f</a:t>
            </a:r>
            <a:r>
              <a:rPr lang="en-US" baseline="-25000">
                <a:solidFill>
                  <a:srgbClr val="595959"/>
                </a:solidFill>
                <a:latin typeface="Lato" panose="020F0502020204030203" pitchFamily="34" charset="0"/>
                <a:ea typeface="Lato" panose="020F0502020204030203" pitchFamily="34" charset="0"/>
                <a:cs typeface="Lato" panose="020F0502020204030203" pitchFamily="34" charset="0"/>
              </a:rPr>
              <a:t>j</a:t>
            </a:r>
            <a:endParaRPr lang="en-US" b="0" i="0" u="none" strike="noStrike">
              <a:solidFill>
                <a:srgbClr val="595959"/>
              </a:solidFill>
              <a:effectLst/>
              <a:latin typeface="Lato" panose="020F0502020204030203" pitchFamily="34" charset="0"/>
              <a:ea typeface="Lato" panose="020F0502020204030203" pitchFamily="34" charset="0"/>
              <a:cs typeface="Lato" panose="020F0502020204030203" pitchFamily="34" charset="0"/>
            </a:endParaRPr>
          </a:p>
          <a:p>
            <a:pPr marL="800100" lvl="1" indent="-342900" rtl="0" fontAlgn="base">
              <a:spcBef>
                <a:spcPts val="0"/>
              </a:spcBef>
              <a:spcAft>
                <a:spcPts val="0"/>
              </a:spcAft>
              <a:buFont typeface="Arial" panose="020B0604020202020204" pitchFamily="34" charset="0"/>
              <a:buChar char="•"/>
            </a:pPr>
            <a:r>
              <a:rPr lang="en-US" b="0" i="0" u="none" strike="noStrike">
                <a:solidFill>
                  <a:srgbClr val="595959"/>
                </a:solidFill>
                <a:effectLst/>
                <a:latin typeface="Lato" panose="020F0502020204030203" pitchFamily="34" charset="0"/>
                <a:ea typeface="Lato" panose="020F0502020204030203" pitchFamily="34" charset="0"/>
                <a:cs typeface="Lato" panose="020F0502020204030203" pitchFamily="34" charset="0"/>
              </a:rPr>
              <a:t>Threshold </a:t>
            </a:r>
            <a:r>
              <a:rPr lang="el-GR">
                <a:solidFill>
                  <a:schemeClr val="accent6">
                    <a:lumMod val="50000"/>
                  </a:schemeClr>
                </a:solidFill>
                <a:latin typeface="Lato" panose="020F0502020204030203" pitchFamily="34" charset="0"/>
                <a:ea typeface="Lato" panose="020F0502020204030203" pitchFamily="34" charset="0"/>
                <a:cs typeface="Lato" panose="020F0502020204030203" pitchFamily="34" charset="0"/>
              </a:rPr>
              <a:t>Θ</a:t>
            </a:r>
            <a:r>
              <a:rPr lang="en-US" b="0" i="0" u="none" strike="noStrike" baseline="-25000">
                <a:solidFill>
                  <a:srgbClr val="595959"/>
                </a:solidFill>
                <a:effectLst/>
                <a:latin typeface="Lato" panose="020F0502020204030203" pitchFamily="34" charset="0"/>
                <a:ea typeface="Lato" panose="020F0502020204030203" pitchFamily="34" charset="0"/>
                <a:cs typeface="Lato" panose="020F0502020204030203" pitchFamily="34" charset="0"/>
              </a:rPr>
              <a:t>j</a:t>
            </a:r>
            <a:endParaRPr lang="en-US" b="0" i="0" u="none" strike="noStrike">
              <a:solidFill>
                <a:srgbClr val="595959"/>
              </a:solidFill>
              <a:effectLst/>
              <a:latin typeface="Lato" panose="020F0502020204030203" pitchFamily="34" charset="0"/>
              <a:ea typeface="Lato" panose="020F0502020204030203" pitchFamily="34" charset="0"/>
              <a:cs typeface="Lato" panose="020F0502020204030203" pitchFamily="34" charset="0"/>
            </a:endParaRPr>
          </a:p>
          <a:p>
            <a:pPr marL="800100" lvl="1" indent="-342900" rtl="0" fontAlgn="base">
              <a:spcBef>
                <a:spcPts val="0"/>
              </a:spcBef>
              <a:spcAft>
                <a:spcPts val="1200"/>
              </a:spcAft>
              <a:buFont typeface="Arial" panose="020B0604020202020204" pitchFamily="34" charset="0"/>
              <a:buChar char="•"/>
            </a:pPr>
            <a:r>
              <a:rPr lang="en-US" b="0" i="0" u="none" strike="noStrike">
                <a:solidFill>
                  <a:srgbClr val="595959"/>
                </a:solidFill>
                <a:effectLst/>
                <a:latin typeface="Lato" panose="020F0502020204030203" pitchFamily="34" charset="0"/>
                <a:ea typeface="Lato" panose="020F0502020204030203" pitchFamily="34" charset="0"/>
                <a:cs typeface="Lato" panose="020F0502020204030203" pitchFamily="34" charset="0"/>
              </a:rPr>
              <a:t>Polarity </a:t>
            </a:r>
            <a:r>
              <a:rPr lang="en-US" b="0" i="0" u="none" strike="noStrike" err="1">
                <a:solidFill>
                  <a:srgbClr val="595959"/>
                </a:solidFill>
                <a:effectLst/>
                <a:latin typeface="Lato" panose="020F0502020204030203" pitchFamily="34" charset="0"/>
                <a:ea typeface="Lato" panose="020F0502020204030203" pitchFamily="34" charset="0"/>
                <a:cs typeface="Lato" panose="020F0502020204030203" pitchFamily="34" charset="0"/>
              </a:rPr>
              <a:t>p</a:t>
            </a:r>
            <a:r>
              <a:rPr lang="en-US" baseline="-25000" err="1">
                <a:solidFill>
                  <a:srgbClr val="595959"/>
                </a:solidFill>
                <a:latin typeface="Lato" panose="020F0502020204030203" pitchFamily="34" charset="0"/>
                <a:ea typeface="Lato" panose="020F0502020204030203" pitchFamily="34" charset="0"/>
                <a:cs typeface="Lato" panose="020F0502020204030203" pitchFamily="34" charset="0"/>
              </a:rPr>
              <a:t>j</a:t>
            </a:r>
            <a:endParaRPr lang="en-US" b="0" i="0" u="none" strike="noStrike">
              <a:solidFill>
                <a:srgbClr val="595959"/>
              </a:solidFill>
              <a:effectLst/>
              <a:latin typeface="Lato" panose="020F0502020204030203" pitchFamily="34" charset="0"/>
              <a:ea typeface="Lato" panose="020F0502020204030203" pitchFamily="34" charset="0"/>
              <a:cs typeface="Lato" panose="020F0502020204030203" pitchFamily="34" charset="0"/>
            </a:endParaRPr>
          </a:p>
          <a:p>
            <a:br>
              <a:rPr lang="en-US">
                <a:latin typeface="Lato" panose="020F0502020204030203" pitchFamily="34" charset="0"/>
                <a:ea typeface="Lato" panose="020F0502020204030203" pitchFamily="34" charset="0"/>
                <a:cs typeface="Lato" panose="020F0502020204030203" pitchFamily="34" charset="0"/>
              </a:rPr>
            </a:br>
            <a:endParaRPr lang="en-IN">
              <a:latin typeface="Lato" panose="020F0502020204030203" pitchFamily="34" charset="0"/>
              <a:ea typeface="Lato" panose="020F0502020204030203" pitchFamily="34" charset="0"/>
              <a:cs typeface="Lato" panose="020F0502020204030203" pitchFamily="34" charset="0"/>
            </a:endParaRPr>
          </a:p>
        </p:txBody>
      </p:sp>
      <p:pic>
        <p:nvPicPr>
          <p:cNvPr id="8" name="Picture 7">
            <a:extLst>
              <a:ext uri="{FF2B5EF4-FFF2-40B4-BE49-F238E27FC236}">
                <a16:creationId xmlns:a16="http://schemas.microsoft.com/office/drawing/2014/main" id="{6BA905DA-1E98-484B-BD92-81ABC1BC91B9}"/>
              </a:ext>
            </a:extLst>
          </p:cNvPr>
          <p:cNvPicPr>
            <a:picLocks noChangeAspect="1"/>
          </p:cNvPicPr>
          <p:nvPr/>
        </p:nvPicPr>
        <p:blipFill>
          <a:blip r:embed="rId3"/>
          <a:stretch>
            <a:fillRect/>
          </a:stretch>
        </p:blipFill>
        <p:spPr>
          <a:xfrm>
            <a:off x="4989990" y="4845051"/>
            <a:ext cx="5685897" cy="1387176"/>
          </a:xfrm>
          <a:prstGeom prst="rect">
            <a:avLst/>
          </a:prstGeom>
        </p:spPr>
      </p:pic>
    </p:spTree>
    <p:extLst>
      <p:ext uri="{BB962C8B-B14F-4D97-AF65-F5344CB8AC3E}">
        <p14:creationId xmlns:p14="http://schemas.microsoft.com/office/powerpoint/2010/main" val="3108347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15</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a:t>Training Implementation</a:t>
            </a:r>
            <a:endParaRPr lang="en-IN"/>
          </a:p>
        </p:txBody>
      </p:sp>
      <p:sp>
        <p:nvSpPr>
          <p:cNvPr id="12" name="TextBox 11">
            <a:extLst>
              <a:ext uri="{FF2B5EF4-FFF2-40B4-BE49-F238E27FC236}">
                <a16:creationId xmlns:a16="http://schemas.microsoft.com/office/drawing/2014/main" id="{C6F50526-1B82-DCB2-84D9-25BA5FE26826}"/>
              </a:ext>
            </a:extLst>
          </p:cNvPr>
          <p:cNvSpPr txBox="1"/>
          <p:nvPr/>
        </p:nvSpPr>
        <p:spPr>
          <a:xfrm>
            <a:off x="837828" y="1508355"/>
            <a:ext cx="9879844" cy="830997"/>
          </a:xfrm>
          <a:prstGeom prst="rect">
            <a:avLst/>
          </a:prstGeom>
          <a:noFill/>
        </p:spPr>
        <p:txBody>
          <a:bodyPr wrap="square">
            <a:spAutoFit/>
          </a:bodyPr>
          <a:lstStyle/>
          <a:p>
            <a:br>
              <a:rPr lang="en-US"/>
            </a:br>
            <a:endParaRPr lang="en-IN"/>
          </a:p>
        </p:txBody>
      </p:sp>
      <p:sp>
        <p:nvSpPr>
          <p:cNvPr id="2" name="TextBox 1">
            <a:extLst>
              <a:ext uri="{FF2B5EF4-FFF2-40B4-BE49-F238E27FC236}">
                <a16:creationId xmlns:a16="http://schemas.microsoft.com/office/drawing/2014/main" id="{6622C66C-00F8-E412-00B8-0A083A5676B9}"/>
              </a:ext>
            </a:extLst>
          </p:cNvPr>
          <p:cNvSpPr txBox="1"/>
          <p:nvPr/>
        </p:nvSpPr>
        <p:spPr>
          <a:xfrm>
            <a:off x="370995" y="1307744"/>
            <a:ext cx="11720079" cy="5170646"/>
          </a:xfrm>
          <a:prstGeom prst="rect">
            <a:avLst/>
          </a:prstGeom>
          <a:noFill/>
        </p:spPr>
        <p:txBody>
          <a:bodyPr wrap="square" lIns="91440" tIns="45720" rIns="91440" bIns="45720" anchor="t">
            <a:spAutoFit/>
          </a:bodyPr>
          <a:lstStyle/>
          <a:p>
            <a:pPr marL="342900" indent="-342900" fontAlgn="base">
              <a:buFont typeface="Arial" panose="020B0604020202020204" pitchFamily="34" charset="0"/>
              <a:buChar char="•"/>
            </a:pPr>
            <a:r>
              <a:rPr lang="en-US" sz="2200">
                <a:solidFill>
                  <a:schemeClr val="accent6">
                    <a:lumMod val="50000"/>
                  </a:schemeClr>
                </a:solidFill>
                <a:latin typeface="Lato"/>
                <a:ea typeface="Lato"/>
                <a:cs typeface="Arial"/>
              </a:rPr>
              <a:t>Training</a:t>
            </a:r>
            <a:r>
              <a:rPr lang="en-US" sz="2200">
                <a:solidFill>
                  <a:schemeClr val="accent6">
                    <a:lumMod val="50000"/>
                  </a:schemeClr>
                </a:solidFill>
                <a:latin typeface="Lato"/>
                <a:ea typeface="+mn-lt"/>
                <a:cs typeface="+mn-lt"/>
              </a:rPr>
              <a:t> the weak classifiers is the most computationally expensive piece of the algorithm because each time a new weak classifier is selected as the best one, all of them have to be retrained since the training examples are weighted differently.</a:t>
            </a:r>
            <a:endParaRPr lang="en-IN" sz="2200">
              <a:solidFill>
                <a:schemeClr val="accent6">
                  <a:lumMod val="50000"/>
                </a:schemeClr>
              </a:solidFill>
              <a:latin typeface="Lato"/>
              <a:ea typeface="Lato" panose="020F0502020204030203" pitchFamily="34" charset="0"/>
              <a:cs typeface="Lato" panose="020F0502020204030203" pitchFamily="34" charset="0"/>
            </a:endParaRPr>
          </a:p>
          <a:p>
            <a:pPr marL="342900" indent="-342900">
              <a:buFont typeface="Arial" panose="020B0604020202020204" pitchFamily="34" charset="0"/>
              <a:buChar char="•"/>
            </a:pPr>
            <a:endParaRPr lang="en-US" sz="2200">
              <a:solidFill>
                <a:schemeClr val="accent6">
                  <a:lumMod val="50000"/>
                </a:schemeClr>
              </a:solidFill>
              <a:latin typeface="Lato" panose="020F0502020204030203" pitchFamily="34" charset="0"/>
              <a:ea typeface="Lato" panose="020F0502020204030203" pitchFamily="34" charset="0"/>
              <a:cs typeface="Lato" panose="020F0502020204030203" pitchFamily="34" charset="0"/>
            </a:endParaRPr>
          </a:p>
          <a:p>
            <a:pPr marL="342900" indent="-342900">
              <a:buFont typeface="Arial" panose="020B0604020202020204" pitchFamily="34" charset="0"/>
              <a:buChar char="•"/>
            </a:pPr>
            <a:r>
              <a:rPr lang="en-US" sz="2200">
                <a:solidFill>
                  <a:schemeClr val="accent6">
                    <a:lumMod val="50000"/>
                  </a:schemeClr>
                </a:solidFill>
                <a:latin typeface="Lato"/>
                <a:ea typeface="+mn-lt"/>
                <a:cs typeface="+mn-lt"/>
              </a:rPr>
              <a:t>There is an efficient way to find the optimal threshold and polarity for a single weak classifier using the weights.</a:t>
            </a:r>
            <a:endParaRPr lang="en-IN" sz="2200">
              <a:solidFill>
                <a:schemeClr val="accent6">
                  <a:lumMod val="50000"/>
                </a:schemeClr>
              </a:solidFill>
              <a:latin typeface="Lato"/>
              <a:ea typeface="Lato" panose="020F0502020204030203" pitchFamily="34" charset="0"/>
              <a:cs typeface="Lato" panose="020F0502020204030203" pitchFamily="34" charset="0"/>
            </a:endParaRPr>
          </a:p>
          <a:p>
            <a:pPr marL="342900" indent="-342900">
              <a:buFont typeface="Arial" panose="020B0604020202020204" pitchFamily="34" charset="0"/>
              <a:buChar char="•"/>
            </a:pPr>
            <a:endParaRPr lang="en-US" sz="2200">
              <a:solidFill>
                <a:schemeClr val="accent6">
                  <a:lumMod val="50000"/>
                </a:schemeClr>
              </a:solidFill>
              <a:latin typeface="Lato" panose="020F0502020204030203" pitchFamily="34" charset="0"/>
              <a:ea typeface="Lato" panose="020F0502020204030203" pitchFamily="34" charset="0"/>
              <a:cs typeface="Lato" panose="020F0502020204030203" pitchFamily="34" charset="0"/>
            </a:endParaRPr>
          </a:p>
          <a:p>
            <a:pPr marL="342900" indent="-342900">
              <a:buFont typeface="Arial" panose="020B0604020202020204" pitchFamily="34" charset="0"/>
              <a:buChar char="•"/>
            </a:pPr>
            <a:r>
              <a:rPr lang="en-US" sz="2200">
                <a:solidFill>
                  <a:schemeClr val="accent6">
                    <a:lumMod val="50000"/>
                  </a:schemeClr>
                </a:solidFill>
                <a:latin typeface="Lato"/>
                <a:ea typeface="+mn-lt"/>
                <a:cs typeface="+mn-lt"/>
              </a:rPr>
              <a:t>First, sort the weights according to the feature value that they correspond to. </a:t>
            </a:r>
            <a:endParaRPr lang="en-IN" sz="2200">
              <a:solidFill>
                <a:schemeClr val="accent6">
                  <a:lumMod val="50000"/>
                </a:schemeClr>
              </a:solidFill>
              <a:latin typeface="Lato" panose="020F0502020204030203" pitchFamily="34" charset="0"/>
              <a:ea typeface="Lato" panose="020F0502020204030203" pitchFamily="34" charset="0"/>
              <a:cs typeface="Lato" panose="020F0502020204030203" pitchFamily="34" charset="0"/>
            </a:endParaRPr>
          </a:p>
          <a:p>
            <a:pPr marL="342900" indent="-342900">
              <a:buFont typeface="Arial" panose="020B0604020202020204" pitchFamily="34" charset="0"/>
              <a:buChar char="•"/>
            </a:pPr>
            <a:endParaRPr lang="en-US" sz="2200">
              <a:solidFill>
                <a:schemeClr val="accent6">
                  <a:lumMod val="50000"/>
                </a:schemeClr>
              </a:solidFill>
              <a:latin typeface="Lato"/>
              <a:ea typeface="+mn-lt"/>
              <a:cs typeface="+mn-lt"/>
            </a:endParaRPr>
          </a:p>
          <a:p>
            <a:pPr marL="342900" indent="-342900">
              <a:buFont typeface="Arial" panose="020B0604020202020204" pitchFamily="34" charset="0"/>
              <a:buChar char="•"/>
            </a:pPr>
            <a:r>
              <a:rPr lang="en-US" sz="2200">
                <a:solidFill>
                  <a:schemeClr val="accent6">
                    <a:lumMod val="50000"/>
                  </a:schemeClr>
                </a:solidFill>
                <a:latin typeface="Lato"/>
                <a:ea typeface="+mn-lt"/>
                <a:cs typeface="+mn-lt"/>
              </a:rPr>
              <a:t>Now iterate through the array of weights and compute the error if the threshold was chosen to be that feature. </a:t>
            </a:r>
            <a:endParaRPr lang="en-IN" sz="2200">
              <a:solidFill>
                <a:schemeClr val="accent6">
                  <a:lumMod val="50000"/>
                </a:schemeClr>
              </a:solidFill>
              <a:latin typeface="Lato"/>
              <a:ea typeface="Lato" panose="020F0502020204030203" pitchFamily="34" charset="0"/>
              <a:cs typeface="Lato" panose="020F0502020204030203" pitchFamily="34" charset="0"/>
            </a:endParaRPr>
          </a:p>
          <a:p>
            <a:pPr marL="342900" indent="-342900">
              <a:buFont typeface="Arial" panose="020B0604020202020204" pitchFamily="34" charset="0"/>
              <a:buChar char="•"/>
            </a:pPr>
            <a:endParaRPr lang="en-US" sz="2200">
              <a:solidFill>
                <a:schemeClr val="accent6">
                  <a:lumMod val="50000"/>
                </a:schemeClr>
              </a:solidFill>
              <a:latin typeface="Lato"/>
              <a:ea typeface="+mn-lt"/>
              <a:cs typeface="+mn-lt"/>
            </a:endParaRPr>
          </a:p>
          <a:p>
            <a:pPr marL="342900" indent="-342900">
              <a:buFont typeface="Arial" panose="020B0604020202020204" pitchFamily="34" charset="0"/>
              <a:buChar char="•"/>
            </a:pPr>
            <a:r>
              <a:rPr lang="en-US" sz="2200">
                <a:solidFill>
                  <a:schemeClr val="accent6">
                    <a:lumMod val="50000"/>
                  </a:schemeClr>
                </a:solidFill>
                <a:latin typeface="Lato"/>
                <a:ea typeface="+mn-lt"/>
                <a:cs typeface="+mn-lt"/>
              </a:rPr>
              <a:t>Find the threshold and polarity with the minimum error. The possible values for a threshold are the values of the feature on each training example. </a:t>
            </a:r>
            <a:br>
              <a:rPr lang="en-US" sz="2200">
                <a:solidFill>
                  <a:schemeClr val="accent6">
                    <a:lumMod val="50000"/>
                  </a:schemeClr>
                </a:solidFill>
                <a:latin typeface="Lato" panose="020F0502020204030203" pitchFamily="34" charset="0"/>
                <a:ea typeface="Lato" panose="020F0502020204030203" pitchFamily="34" charset="0"/>
                <a:cs typeface="Lato" panose="020F0502020204030203" pitchFamily="34" charset="0"/>
              </a:rPr>
            </a:br>
            <a:endParaRPr lang="en-IN" sz="2200">
              <a:solidFill>
                <a:schemeClr val="accent6">
                  <a:lumMod val="50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451946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16</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a:t>Training Implementation</a:t>
            </a:r>
            <a:endParaRPr lang="en-IN"/>
          </a:p>
        </p:txBody>
      </p:sp>
      <p:sp>
        <p:nvSpPr>
          <p:cNvPr id="12" name="TextBox 11">
            <a:extLst>
              <a:ext uri="{FF2B5EF4-FFF2-40B4-BE49-F238E27FC236}">
                <a16:creationId xmlns:a16="http://schemas.microsoft.com/office/drawing/2014/main" id="{C6F50526-1B82-DCB2-84D9-25BA5FE26826}"/>
              </a:ext>
            </a:extLst>
          </p:cNvPr>
          <p:cNvSpPr txBox="1"/>
          <p:nvPr/>
        </p:nvSpPr>
        <p:spPr>
          <a:xfrm>
            <a:off x="837828" y="1508355"/>
            <a:ext cx="9879844" cy="830997"/>
          </a:xfrm>
          <a:prstGeom prst="rect">
            <a:avLst/>
          </a:prstGeom>
          <a:noFill/>
        </p:spPr>
        <p:txBody>
          <a:bodyPr wrap="square">
            <a:spAutoFit/>
          </a:bodyPr>
          <a:lstStyle/>
          <a:p>
            <a:br>
              <a:rPr lang="en-US"/>
            </a:br>
            <a:endParaRPr lang="en-IN"/>
          </a:p>
        </p:txBody>
      </p:sp>
      <p:sp>
        <p:nvSpPr>
          <p:cNvPr id="2" name="TextBox 1">
            <a:extLst>
              <a:ext uri="{FF2B5EF4-FFF2-40B4-BE49-F238E27FC236}">
                <a16:creationId xmlns:a16="http://schemas.microsoft.com/office/drawing/2014/main" id="{6622C66C-00F8-E412-00B8-0A083A5676B9}"/>
              </a:ext>
            </a:extLst>
          </p:cNvPr>
          <p:cNvSpPr txBox="1"/>
          <p:nvPr/>
        </p:nvSpPr>
        <p:spPr>
          <a:xfrm>
            <a:off x="334538" y="2827691"/>
            <a:ext cx="11720079" cy="2800767"/>
          </a:xfrm>
          <a:prstGeom prst="rect">
            <a:avLst/>
          </a:prstGeom>
          <a:noFill/>
        </p:spPr>
        <p:txBody>
          <a:bodyPr wrap="square" lIns="91440" tIns="45720" rIns="91440" bIns="45720" anchor="t">
            <a:spAutoFit/>
          </a:bodyPr>
          <a:lstStyle/>
          <a:p>
            <a:pPr marL="342900" indent="-342900" fontAlgn="base">
              <a:buFont typeface="Arial" panose="020B0604020202020204" pitchFamily="34" charset="0"/>
              <a:buChar char="•"/>
            </a:pPr>
            <a:r>
              <a:rPr lang="en-US" sz="2200">
                <a:solidFill>
                  <a:schemeClr val="accent6">
                    <a:lumMod val="50000"/>
                  </a:schemeClr>
                </a:solidFill>
                <a:latin typeface="Lato"/>
                <a:ea typeface="+mn-lt"/>
                <a:cs typeface="+mn-lt"/>
              </a:rPr>
              <a:t>T represents a total sum of weights and S represents the sum of the weights of all examples seen so far.</a:t>
            </a:r>
          </a:p>
          <a:p>
            <a:pPr marL="342900" indent="-342900">
              <a:buFont typeface="Arial" panose="020B0604020202020204" pitchFamily="34" charset="0"/>
              <a:buChar char="•"/>
            </a:pPr>
            <a:r>
              <a:rPr lang="en-US" sz="2200">
                <a:solidFill>
                  <a:schemeClr val="accent6">
                    <a:lumMod val="50000"/>
                  </a:schemeClr>
                </a:solidFill>
                <a:latin typeface="Lato"/>
                <a:ea typeface="+mn-lt"/>
                <a:cs typeface="+mn-lt"/>
              </a:rPr>
              <a:t>The superscripts “+” and “-” signify which class the sum pertains to.</a:t>
            </a:r>
            <a:endParaRPr lang="en-US" sz="2200">
              <a:solidFill>
                <a:schemeClr val="accent6">
                  <a:lumMod val="50000"/>
                </a:schemeClr>
              </a:solidFill>
              <a:latin typeface="Lato"/>
              <a:ea typeface="Lato" panose="020F0502020204030203" pitchFamily="34" charset="0"/>
              <a:cs typeface="Arial"/>
            </a:endParaRPr>
          </a:p>
          <a:p>
            <a:pPr marL="342900" indent="-342900">
              <a:buFont typeface="Arial" panose="020B0604020202020204" pitchFamily="34" charset="0"/>
              <a:buChar char="•"/>
            </a:pPr>
            <a:r>
              <a:rPr lang="en-US" sz="2200">
                <a:solidFill>
                  <a:schemeClr val="accent6">
                    <a:lumMod val="50000"/>
                  </a:schemeClr>
                </a:solidFill>
                <a:latin typeface="Lato"/>
                <a:ea typeface="+mn-lt"/>
                <a:cs typeface="+mn-lt"/>
              </a:rPr>
              <a:t>Conceptually, this error compares how many examples will be misclassified if all examples below the current location are labeled as negative with how many examples will be misclassified if all examples below the current location are labeled as positive (taking into account how each example is weighted).</a:t>
            </a:r>
            <a:endParaRPr lang="en-US" sz="2200">
              <a:solidFill>
                <a:schemeClr val="accent6">
                  <a:lumMod val="50000"/>
                </a:schemeClr>
              </a:solidFill>
              <a:latin typeface="Lato"/>
              <a:ea typeface="Lato" panose="020F0502020204030203" pitchFamily="34" charset="0"/>
              <a:cs typeface="Arial"/>
            </a:endParaRPr>
          </a:p>
          <a:p>
            <a:pPr marL="342900" indent="-342900">
              <a:buFont typeface="Arial" panose="020B0604020202020204" pitchFamily="34" charset="0"/>
              <a:buChar char="•"/>
            </a:pPr>
            <a:endParaRPr lang="en-US" sz="2200">
              <a:solidFill>
                <a:schemeClr val="accent6">
                  <a:lumMod val="50000"/>
                </a:schemeClr>
              </a:solidFill>
              <a:latin typeface="Lato"/>
              <a:ea typeface="Lato" panose="020F0502020204030203" pitchFamily="34" charset="0"/>
              <a:cs typeface="Arial"/>
            </a:endParaRPr>
          </a:p>
        </p:txBody>
      </p:sp>
      <p:pic>
        <p:nvPicPr>
          <p:cNvPr id="3" name="Picture 3">
            <a:extLst>
              <a:ext uri="{FF2B5EF4-FFF2-40B4-BE49-F238E27FC236}">
                <a16:creationId xmlns:a16="http://schemas.microsoft.com/office/drawing/2014/main" id="{51C69876-6F0D-C41E-5D6E-15DFF5870FC8}"/>
              </a:ext>
            </a:extLst>
          </p:cNvPr>
          <p:cNvPicPr>
            <a:picLocks noChangeAspect="1"/>
          </p:cNvPicPr>
          <p:nvPr/>
        </p:nvPicPr>
        <p:blipFill>
          <a:blip r:embed="rId3"/>
          <a:stretch>
            <a:fillRect/>
          </a:stretch>
        </p:blipFill>
        <p:spPr>
          <a:xfrm>
            <a:off x="2446676" y="1925772"/>
            <a:ext cx="6663548" cy="428625"/>
          </a:xfrm>
          <a:prstGeom prst="rect">
            <a:avLst/>
          </a:prstGeom>
        </p:spPr>
      </p:pic>
    </p:spTree>
    <p:extLst>
      <p:ext uri="{BB962C8B-B14F-4D97-AF65-F5344CB8AC3E}">
        <p14:creationId xmlns:p14="http://schemas.microsoft.com/office/powerpoint/2010/main" val="755908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17</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a:t>Training Implementation</a:t>
            </a:r>
            <a:endParaRPr lang="en-IN"/>
          </a:p>
        </p:txBody>
      </p:sp>
      <p:sp>
        <p:nvSpPr>
          <p:cNvPr id="12" name="TextBox 11">
            <a:extLst>
              <a:ext uri="{FF2B5EF4-FFF2-40B4-BE49-F238E27FC236}">
                <a16:creationId xmlns:a16="http://schemas.microsoft.com/office/drawing/2014/main" id="{C6F50526-1B82-DCB2-84D9-25BA5FE26826}"/>
              </a:ext>
            </a:extLst>
          </p:cNvPr>
          <p:cNvSpPr txBox="1"/>
          <p:nvPr/>
        </p:nvSpPr>
        <p:spPr>
          <a:xfrm>
            <a:off x="837828" y="1508355"/>
            <a:ext cx="9879844" cy="830997"/>
          </a:xfrm>
          <a:prstGeom prst="rect">
            <a:avLst/>
          </a:prstGeom>
          <a:noFill/>
        </p:spPr>
        <p:txBody>
          <a:bodyPr wrap="square">
            <a:spAutoFit/>
          </a:bodyPr>
          <a:lstStyle/>
          <a:p>
            <a:br>
              <a:rPr lang="en-US"/>
            </a:br>
            <a:endParaRPr lang="en-IN"/>
          </a:p>
        </p:txBody>
      </p:sp>
      <p:sp>
        <p:nvSpPr>
          <p:cNvPr id="2" name="TextBox 1">
            <a:extLst>
              <a:ext uri="{FF2B5EF4-FFF2-40B4-BE49-F238E27FC236}">
                <a16:creationId xmlns:a16="http://schemas.microsoft.com/office/drawing/2014/main" id="{6622C66C-00F8-E412-00B8-0A083A5676B9}"/>
              </a:ext>
            </a:extLst>
          </p:cNvPr>
          <p:cNvSpPr txBox="1"/>
          <p:nvPr/>
        </p:nvSpPr>
        <p:spPr>
          <a:xfrm>
            <a:off x="334538" y="1915723"/>
            <a:ext cx="11246137" cy="3016210"/>
          </a:xfrm>
          <a:prstGeom prst="rect">
            <a:avLst/>
          </a:prstGeom>
          <a:noFill/>
        </p:spPr>
        <p:txBody>
          <a:bodyPr wrap="square" lIns="91440" tIns="45720" rIns="91440" bIns="45720" anchor="t">
            <a:spAutoFit/>
          </a:bodyPr>
          <a:lstStyle/>
          <a:p>
            <a:pPr marL="342900" indent="-342900" fontAlgn="base">
              <a:buFont typeface="Arial" panose="020B0604020202020204" pitchFamily="34" charset="0"/>
              <a:buChar char="•"/>
            </a:pPr>
            <a:r>
              <a:rPr lang="en-US">
                <a:solidFill>
                  <a:schemeClr val="accent6">
                    <a:lumMod val="50000"/>
                  </a:schemeClr>
                </a:solidFill>
                <a:latin typeface="Lato"/>
                <a:ea typeface="+mn-lt"/>
                <a:cs typeface="+mn-lt"/>
              </a:rPr>
              <a:t>The threshold is set to the value of the feature at which the error is a minimum. </a:t>
            </a:r>
            <a:endParaRPr lang="en-US">
              <a:solidFill>
                <a:schemeClr val="accent6">
                  <a:lumMod val="50000"/>
                </a:schemeClr>
              </a:solidFill>
              <a:latin typeface="Lato"/>
              <a:ea typeface="Lato" panose="020F0502020204030203" pitchFamily="34" charset="0"/>
              <a:cs typeface="+mn-lt"/>
            </a:endParaRPr>
          </a:p>
          <a:p>
            <a:pPr marL="342900" indent="-342900">
              <a:buFont typeface="Arial" panose="020B0604020202020204" pitchFamily="34" charset="0"/>
              <a:buChar char="•"/>
            </a:pPr>
            <a:r>
              <a:rPr lang="en-US">
                <a:solidFill>
                  <a:schemeClr val="accent6">
                    <a:lumMod val="50000"/>
                  </a:schemeClr>
                </a:solidFill>
                <a:latin typeface="Lato"/>
                <a:ea typeface="+mn-lt"/>
                <a:cs typeface="+mn-lt"/>
              </a:rPr>
              <a:t>The polarity is determined by how many positive examples and negative examples lie left (less than) and right of the threshold (greater than). </a:t>
            </a:r>
            <a:endParaRPr lang="en-US">
              <a:solidFill>
                <a:schemeClr val="accent6">
                  <a:lumMod val="50000"/>
                </a:schemeClr>
              </a:solidFill>
              <a:latin typeface="Lato"/>
              <a:ea typeface="Lato" panose="020F0502020204030203" pitchFamily="34" charset="0"/>
              <a:cs typeface="+mn-lt"/>
            </a:endParaRPr>
          </a:p>
          <a:p>
            <a:pPr marL="342900" indent="-342900">
              <a:buFont typeface="Arial" panose="020B0604020202020204" pitchFamily="34" charset="0"/>
              <a:buChar char="•"/>
            </a:pPr>
            <a:r>
              <a:rPr lang="en-US">
                <a:solidFill>
                  <a:schemeClr val="accent6">
                    <a:lumMod val="50000"/>
                  </a:schemeClr>
                </a:solidFill>
                <a:latin typeface="Lato"/>
                <a:ea typeface="+mn-lt"/>
                <a:cs typeface="+mn-lt"/>
              </a:rPr>
              <a:t>If there are more positive examples left of the threshold, </a:t>
            </a:r>
            <a:r>
              <a:rPr lang="en-US" i="1">
                <a:solidFill>
                  <a:schemeClr val="accent6">
                    <a:lumMod val="50000"/>
                  </a:schemeClr>
                </a:solidFill>
                <a:latin typeface="Lato"/>
                <a:ea typeface="+mn-lt"/>
                <a:cs typeface="+mn-lt"/>
              </a:rPr>
              <a:t>p=1</a:t>
            </a:r>
            <a:r>
              <a:rPr lang="en-US">
                <a:solidFill>
                  <a:schemeClr val="accent6">
                    <a:lumMod val="50000"/>
                  </a:schemeClr>
                </a:solidFill>
                <a:latin typeface="Lato"/>
                <a:ea typeface="+mn-lt"/>
                <a:cs typeface="+mn-lt"/>
              </a:rPr>
              <a:t>. Otherwise, </a:t>
            </a:r>
            <a:r>
              <a:rPr lang="en-US" i="1">
                <a:solidFill>
                  <a:schemeClr val="accent6">
                    <a:lumMod val="50000"/>
                  </a:schemeClr>
                </a:solidFill>
                <a:latin typeface="Lato"/>
                <a:ea typeface="+mn-lt"/>
                <a:cs typeface="+mn-lt"/>
              </a:rPr>
              <a:t>p = -1</a:t>
            </a:r>
            <a:r>
              <a:rPr lang="en-US">
                <a:solidFill>
                  <a:schemeClr val="accent6">
                    <a:lumMod val="50000"/>
                  </a:schemeClr>
                </a:solidFill>
                <a:latin typeface="Lato"/>
                <a:ea typeface="+mn-lt"/>
                <a:cs typeface="+mn-lt"/>
              </a:rPr>
              <a:t>.</a:t>
            </a:r>
            <a:endParaRPr lang="en-US">
              <a:solidFill>
                <a:schemeClr val="accent6">
                  <a:lumMod val="50000"/>
                </a:schemeClr>
              </a:solidFill>
              <a:latin typeface="Lato"/>
              <a:ea typeface="Lato" panose="020F0502020204030203" pitchFamily="34" charset="0"/>
              <a:cs typeface="Arial"/>
            </a:endParaRPr>
          </a:p>
          <a:p>
            <a:pPr marL="342900" indent="-342900">
              <a:buFont typeface="Arial" panose="020B0604020202020204" pitchFamily="34" charset="0"/>
              <a:buChar char="•"/>
            </a:pPr>
            <a:r>
              <a:rPr lang="en-US">
                <a:solidFill>
                  <a:schemeClr val="accent6">
                    <a:lumMod val="50000"/>
                  </a:schemeClr>
                </a:solidFill>
                <a:latin typeface="Lato"/>
                <a:ea typeface="+mn-lt"/>
                <a:cs typeface="+mn-lt"/>
              </a:rPr>
              <a:t>Once we have trained all the weak classifiers, we can now find the best one. </a:t>
            </a:r>
            <a:endParaRPr lang="en-US">
              <a:solidFill>
                <a:schemeClr val="accent6">
                  <a:lumMod val="50000"/>
                </a:schemeClr>
              </a:solidFill>
              <a:latin typeface="Lato"/>
              <a:ea typeface="Lato" panose="020F0502020204030203" pitchFamily="34" charset="0"/>
              <a:cs typeface="+mn-lt"/>
            </a:endParaRPr>
          </a:p>
          <a:p>
            <a:pPr marL="342900" indent="-342900">
              <a:buFont typeface="Arial" panose="020B0604020202020204" pitchFamily="34" charset="0"/>
              <a:buChar char="•"/>
            </a:pPr>
            <a:r>
              <a:rPr lang="en-US">
                <a:solidFill>
                  <a:schemeClr val="accent6">
                    <a:lumMod val="50000"/>
                  </a:schemeClr>
                </a:solidFill>
                <a:latin typeface="Lato"/>
                <a:ea typeface="+mn-lt"/>
                <a:cs typeface="+mn-lt"/>
              </a:rPr>
              <a:t>That is as simple as iterating through all the classifiers and calculating the average weighted error of each one. </a:t>
            </a:r>
            <a:endParaRPr lang="en-US">
              <a:solidFill>
                <a:schemeClr val="accent6">
                  <a:lumMod val="50000"/>
                </a:schemeClr>
              </a:solidFill>
              <a:latin typeface="Lato"/>
              <a:ea typeface="Lato" panose="020F0502020204030203" pitchFamily="34" charset="0"/>
              <a:cs typeface="Arial"/>
            </a:endParaRPr>
          </a:p>
          <a:p>
            <a:pPr marL="342900" indent="-342900">
              <a:buFont typeface="Arial" panose="020B0604020202020204" pitchFamily="34" charset="0"/>
              <a:buChar char="•"/>
            </a:pPr>
            <a:endParaRPr lang="en-US" sz="2200">
              <a:solidFill>
                <a:schemeClr val="accent6">
                  <a:lumMod val="50000"/>
                </a:schemeClr>
              </a:solidFill>
              <a:latin typeface="Lato" panose="020F0502020204030203" pitchFamily="34" charset="0"/>
              <a:ea typeface="Lato" panose="020F0502020204030203" pitchFamily="34" charset="0"/>
              <a:cs typeface="Arial"/>
            </a:endParaRPr>
          </a:p>
        </p:txBody>
      </p:sp>
    </p:spTree>
    <p:extLst>
      <p:ext uri="{BB962C8B-B14F-4D97-AF65-F5344CB8AC3E}">
        <p14:creationId xmlns:p14="http://schemas.microsoft.com/office/powerpoint/2010/main" val="1145163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18</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a:latin typeface="Arial Black"/>
              </a:rPr>
              <a:t>Training Implementation (Ada Boost)</a:t>
            </a:r>
            <a:endParaRPr lang="en-IN"/>
          </a:p>
        </p:txBody>
      </p:sp>
      <p:pic>
        <p:nvPicPr>
          <p:cNvPr id="22" name="Picture 2" descr="E:\cloud\drive\websites\slidemodel\psd\logo-slidemodel-black.png">
            <a:extLst>
              <a:ext uri="{FF2B5EF4-FFF2-40B4-BE49-F238E27FC236}">
                <a16:creationId xmlns:a16="http://schemas.microsoft.com/office/drawing/2014/main" id="{5D8D88E1-6B12-EC6A-EF83-A01543769C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056" y="6122528"/>
            <a:ext cx="1872208" cy="546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F50526-1B82-DCB2-84D9-25BA5FE26826}"/>
              </a:ext>
            </a:extLst>
          </p:cNvPr>
          <p:cNvSpPr txBox="1"/>
          <p:nvPr/>
        </p:nvSpPr>
        <p:spPr>
          <a:xfrm>
            <a:off x="837828" y="1508355"/>
            <a:ext cx="9879844" cy="830997"/>
          </a:xfrm>
          <a:prstGeom prst="rect">
            <a:avLst/>
          </a:prstGeom>
          <a:noFill/>
        </p:spPr>
        <p:txBody>
          <a:bodyPr wrap="square">
            <a:spAutoFit/>
          </a:bodyPr>
          <a:lstStyle/>
          <a:p>
            <a:br>
              <a:rPr lang="en-US"/>
            </a:br>
            <a:endParaRPr lang="en-IN"/>
          </a:p>
        </p:txBody>
      </p:sp>
      <p:pic>
        <p:nvPicPr>
          <p:cNvPr id="4" name="Picture 5" descr="Text&#10;&#10;Description automatically generated">
            <a:extLst>
              <a:ext uri="{FF2B5EF4-FFF2-40B4-BE49-F238E27FC236}">
                <a16:creationId xmlns:a16="http://schemas.microsoft.com/office/drawing/2014/main" id="{22E8EA97-4A82-77B1-D539-378BAF2F7E56}"/>
              </a:ext>
            </a:extLst>
          </p:cNvPr>
          <p:cNvPicPr>
            <a:picLocks noChangeAspect="1"/>
          </p:cNvPicPr>
          <p:nvPr/>
        </p:nvPicPr>
        <p:blipFill>
          <a:blip r:embed="rId4"/>
          <a:stretch>
            <a:fillRect/>
          </a:stretch>
        </p:blipFill>
        <p:spPr>
          <a:xfrm>
            <a:off x="159703" y="1267158"/>
            <a:ext cx="5779665" cy="5381565"/>
          </a:xfrm>
          <a:prstGeom prst="rect">
            <a:avLst/>
          </a:prstGeom>
        </p:spPr>
      </p:pic>
      <p:pic>
        <p:nvPicPr>
          <p:cNvPr id="6" name="Picture 6" descr="Text, letter&#10;&#10;Description automatically generated">
            <a:extLst>
              <a:ext uri="{FF2B5EF4-FFF2-40B4-BE49-F238E27FC236}">
                <a16:creationId xmlns:a16="http://schemas.microsoft.com/office/drawing/2014/main" id="{21E15932-A973-9AE4-A326-8D7200C21FD6}"/>
              </a:ext>
            </a:extLst>
          </p:cNvPr>
          <p:cNvPicPr>
            <a:picLocks noChangeAspect="1"/>
          </p:cNvPicPr>
          <p:nvPr/>
        </p:nvPicPr>
        <p:blipFill>
          <a:blip r:embed="rId5"/>
          <a:stretch>
            <a:fillRect/>
          </a:stretch>
        </p:blipFill>
        <p:spPr>
          <a:xfrm>
            <a:off x="5944229" y="2038630"/>
            <a:ext cx="6168541" cy="3619748"/>
          </a:xfrm>
          <a:prstGeom prst="rect">
            <a:avLst/>
          </a:prstGeom>
        </p:spPr>
      </p:pic>
    </p:spTree>
    <p:extLst>
      <p:ext uri="{BB962C8B-B14F-4D97-AF65-F5344CB8AC3E}">
        <p14:creationId xmlns:p14="http://schemas.microsoft.com/office/powerpoint/2010/main" val="273753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19</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a:latin typeface="Arial Black"/>
              </a:rPr>
              <a:t>Training Implementation (Ada Boost)</a:t>
            </a:r>
            <a:endParaRPr lang="en-IN"/>
          </a:p>
        </p:txBody>
      </p:sp>
      <p:sp>
        <p:nvSpPr>
          <p:cNvPr id="12" name="TextBox 11">
            <a:extLst>
              <a:ext uri="{FF2B5EF4-FFF2-40B4-BE49-F238E27FC236}">
                <a16:creationId xmlns:a16="http://schemas.microsoft.com/office/drawing/2014/main" id="{C6F50526-1B82-DCB2-84D9-25BA5FE26826}"/>
              </a:ext>
            </a:extLst>
          </p:cNvPr>
          <p:cNvSpPr txBox="1"/>
          <p:nvPr/>
        </p:nvSpPr>
        <p:spPr>
          <a:xfrm>
            <a:off x="837828" y="1508355"/>
            <a:ext cx="9879844" cy="830997"/>
          </a:xfrm>
          <a:prstGeom prst="rect">
            <a:avLst/>
          </a:prstGeom>
          <a:noFill/>
        </p:spPr>
        <p:txBody>
          <a:bodyPr wrap="square">
            <a:spAutoFit/>
          </a:bodyPr>
          <a:lstStyle/>
          <a:p>
            <a:br>
              <a:rPr lang="en-US"/>
            </a:br>
            <a:endParaRPr lang="en-IN"/>
          </a:p>
        </p:txBody>
      </p:sp>
      <p:sp>
        <p:nvSpPr>
          <p:cNvPr id="2" name="TextBox 1">
            <a:extLst>
              <a:ext uri="{FF2B5EF4-FFF2-40B4-BE49-F238E27FC236}">
                <a16:creationId xmlns:a16="http://schemas.microsoft.com/office/drawing/2014/main" id="{6622C66C-00F8-E412-00B8-0A083A5676B9}"/>
              </a:ext>
            </a:extLst>
          </p:cNvPr>
          <p:cNvSpPr txBox="1"/>
          <p:nvPr/>
        </p:nvSpPr>
        <p:spPr>
          <a:xfrm>
            <a:off x="784176" y="1891404"/>
            <a:ext cx="11246137" cy="3754874"/>
          </a:xfrm>
          <a:prstGeom prst="rect">
            <a:avLst/>
          </a:prstGeom>
          <a:noFill/>
        </p:spPr>
        <p:txBody>
          <a:bodyPr wrap="square" lIns="91440" tIns="45720" rIns="91440" bIns="45720" anchor="t">
            <a:spAutoFit/>
          </a:bodyPr>
          <a:lstStyle/>
          <a:p>
            <a:pPr marL="342900" indent="-342900" fontAlgn="base">
              <a:buFont typeface="Arial" panose="020B0604020202020204" pitchFamily="34" charset="0"/>
              <a:buChar char="•"/>
            </a:pPr>
            <a:r>
              <a:rPr lang="en-US">
                <a:solidFill>
                  <a:schemeClr val="accent6">
                    <a:lumMod val="50000"/>
                  </a:schemeClr>
                </a:solidFill>
                <a:latin typeface="Lato"/>
                <a:ea typeface="+mn-lt"/>
                <a:cs typeface="+mn-lt"/>
              </a:rPr>
              <a:t>Before choosing the best classifier, we should normalize the weights. </a:t>
            </a:r>
            <a:endParaRPr lang="en-US">
              <a:solidFill>
                <a:schemeClr val="accent6">
                  <a:lumMod val="50000"/>
                </a:schemeClr>
              </a:solidFill>
              <a:latin typeface="Lato"/>
              <a:ea typeface="Lato" panose="020F0502020204030203" pitchFamily="34" charset="0"/>
              <a:cs typeface="+mn-lt"/>
            </a:endParaRPr>
          </a:p>
          <a:p>
            <a:pPr marL="342900" indent="-342900">
              <a:buFont typeface="Arial" panose="020B0604020202020204" pitchFamily="34" charset="0"/>
              <a:buChar char="•"/>
            </a:pPr>
            <a:r>
              <a:rPr lang="en-US">
                <a:solidFill>
                  <a:schemeClr val="accent6">
                    <a:lumMod val="50000"/>
                  </a:schemeClr>
                </a:solidFill>
                <a:latin typeface="Lato"/>
                <a:ea typeface="+mn-lt"/>
                <a:cs typeface="+mn-lt"/>
              </a:rPr>
              <a:t>After choosing the best weak classifier, we must update the weights with the error of the chosen weak classifier. </a:t>
            </a:r>
            <a:endParaRPr lang="en-US">
              <a:solidFill>
                <a:schemeClr val="accent6">
                  <a:lumMod val="50000"/>
                </a:schemeClr>
              </a:solidFill>
              <a:latin typeface="Lato"/>
              <a:ea typeface="Lato" panose="020F0502020204030203" pitchFamily="34" charset="0"/>
              <a:cs typeface="+mn-lt"/>
            </a:endParaRPr>
          </a:p>
          <a:p>
            <a:pPr marL="342900" indent="-342900">
              <a:buFont typeface="Arial" panose="020B0604020202020204" pitchFamily="34" charset="0"/>
              <a:buChar char="•"/>
            </a:pPr>
            <a:r>
              <a:rPr lang="en-US">
                <a:solidFill>
                  <a:schemeClr val="accent6">
                    <a:lumMod val="50000"/>
                  </a:schemeClr>
                </a:solidFill>
                <a:latin typeface="Lato"/>
                <a:ea typeface="+mn-lt"/>
                <a:cs typeface="+mn-lt"/>
              </a:rPr>
              <a:t>Training examples which were classified correctly will get smaller weights, examples which are classified incorrectly will have their weights stay the same.</a:t>
            </a:r>
            <a:endParaRPr lang="en-US">
              <a:solidFill>
                <a:schemeClr val="accent6">
                  <a:lumMod val="50000"/>
                </a:schemeClr>
              </a:solidFill>
              <a:latin typeface="Lato"/>
              <a:ea typeface="Lato" panose="020F0502020204030203" pitchFamily="34" charset="0"/>
              <a:cs typeface="Arial"/>
            </a:endParaRPr>
          </a:p>
          <a:p>
            <a:pPr marL="342900" indent="-342900">
              <a:buFont typeface="Arial" panose="020B0604020202020204" pitchFamily="34" charset="0"/>
              <a:buChar char="•"/>
            </a:pPr>
            <a:r>
              <a:rPr lang="en-US">
                <a:solidFill>
                  <a:schemeClr val="accent6">
                    <a:lumMod val="50000"/>
                  </a:schemeClr>
                </a:solidFill>
                <a:latin typeface="Lato"/>
                <a:ea typeface="+mn-lt"/>
                <a:cs typeface="+mn-lt"/>
              </a:rPr>
              <a:t>Epsilon represents the error of the best classifier, w is the weight of the </a:t>
            </a:r>
            <a:r>
              <a:rPr lang="en-US" err="1">
                <a:solidFill>
                  <a:schemeClr val="accent6">
                    <a:lumMod val="50000"/>
                  </a:schemeClr>
                </a:solidFill>
                <a:latin typeface="Lato"/>
                <a:ea typeface="+mn-lt"/>
                <a:cs typeface="+mn-lt"/>
              </a:rPr>
              <a:t>ith</a:t>
            </a:r>
            <a:r>
              <a:rPr lang="en-US">
                <a:solidFill>
                  <a:schemeClr val="accent6">
                    <a:lumMod val="50000"/>
                  </a:schemeClr>
                </a:solidFill>
                <a:latin typeface="Lato"/>
                <a:ea typeface="+mn-lt"/>
                <a:cs typeface="+mn-lt"/>
              </a:rPr>
              <a:t> example, and beta is the factor why which to change the weight. </a:t>
            </a:r>
            <a:endParaRPr lang="en-US">
              <a:solidFill>
                <a:schemeClr val="accent6">
                  <a:lumMod val="50000"/>
                </a:schemeClr>
              </a:solidFill>
              <a:latin typeface="Lato"/>
              <a:ea typeface="Lato" panose="020F0502020204030203" pitchFamily="34" charset="0"/>
              <a:cs typeface="+mn-lt"/>
            </a:endParaRPr>
          </a:p>
          <a:p>
            <a:pPr marL="342900" indent="-342900">
              <a:buFont typeface="Arial" panose="020B0604020202020204" pitchFamily="34" charset="0"/>
              <a:buChar char="•"/>
            </a:pPr>
            <a:r>
              <a:rPr lang="en-US">
                <a:solidFill>
                  <a:schemeClr val="accent6">
                    <a:lumMod val="50000"/>
                  </a:schemeClr>
                </a:solidFill>
                <a:latin typeface="Lato"/>
                <a:ea typeface="+mn-lt"/>
                <a:cs typeface="+mn-lt"/>
              </a:rPr>
              <a:t>The exponent of beta is 1-e where the e is 0 if the training example was classified correctly and 1 if classified incorrectly </a:t>
            </a:r>
            <a:endParaRPr lang="en-US">
              <a:solidFill>
                <a:schemeClr val="accent6">
                  <a:lumMod val="50000"/>
                </a:schemeClr>
              </a:solidFill>
              <a:latin typeface="Lato" panose="020F0502020204030203" pitchFamily="34" charset="0"/>
              <a:ea typeface="Lato" panose="020F0502020204030203" pitchFamily="34" charset="0"/>
              <a:cs typeface="Arial"/>
            </a:endParaRPr>
          </a:p>
          <a:p>
            <a:pPr marL="342900" indent="-342900">
              <a:buFont typeface="Arial" panose="020B0604020202020204" pitchFamily="34" charset="0"/>
              <a:buChar char="•"/>
            </a:pPr>
            <a:endParaRPr lang="en-US" sz="2200">
              <a:solidFill>
                <a:schemeClr val="accent6">
                  <a:lumMod val="50000"/>
                </a:schemeClr>
              </a:solidFill>
              <a:latin typeface="Lato" panose="020F0502020204030203" pitchFamily="34" charset="0"/>
              <a:ea typeface="Lato" panose="020F0502020204030203" pitchFamily="34" charset="0"/>
              <a:cs typeface="Arial"/>
            </a:endParaRPr>
          </a:p>
        </p:txBody>
      </p:sp>
    </p:spTree>
    <p:extLst>
      <p:ext uri="{BB962C8B-B14F-4D97-AF65-F5344CB8AC3E}">
        <p14:creationId xmlns:p14="http://schemas.microsoft.com/office/powerpoint/2010/main" val="257958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2</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a:t>Paper Overview</a:t>
            </a:r>
            <a:endParaRPr lang="en-IN"/>
          </a:p>
        </p:txBody>
      </p:sp>
      <p:sp>
        <p:nvSpPr>
          <p:cNvPr id="3" name="TextBox 2">
            <a:extLst>
              <a:ext uri="{FF2B5EF4-FFF2-40B4-BE49-F238E27FC236}">
                <a16:creationId xmlns:a16="http://schemas.microsoft.com/office/drawing/2014/main" id="{4CEE0FB7-A6AF-784B-E665-82E3EF041F12}"/>
              </a:ext>
            </a:extLst>
          </p:cNvPr>
          <p:cNvSpPr txBox="1"/>
          <p:nvPr/>
        </p:nvSpPr>
        <p:spPr>
          <a:xfrm>
            <a:off x="837828" y="1628800"/>
            <a:ext cx="10969943" cy="5632311"/>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400" b="0" i="0" u="none" strike="noStrike">
                <a:solidFill>
                  <a:schemeClr val="accent6">
                    <a:lumMod val="50000"/>
                  </a:schemeClr>
                </a:solidFill>
                <a:effectLst/>
                <a:latin typeface="Lato" panose="020F0502020204030203" pitchFamily="34" charset="0"/>
              </a:rPr>
              <a:t>Object detection, such as face detection, is a growing field where speed and accuracy are key goals</a:t>
            </a:r>
          </a:p>
          <a:p>
            <a:pPr marL="342900" indent="-342900" rtl="0" fontAlgn="base">
              <a:spcBef>
                <a:spcPts val="0"/>
              </a:spcBef>
              <a:spcAft>
                <a:spcPts val="0"/>
              </a:spcAft>
              <a:buFont typeface="Arial" panose="020B0604020202020204" pitchFamily="34" charset="0"/>
              <a:buChar char="•"/>
            </a:pPr>
            <a:r>
              <a:rPr lang="en-US" sz="2400" b="0" i="0" u="none" strike="noStrike">
                <a:solidFill>
                  <a:schemeClr val="accent6">
                    <a:lumMod val="50000"/>
                  </a:schemeClr>
                </a:solidFill>
                <a:effectLst/>
                <a:latin typeface="Lato" panose="020F0502020204030203" pitchFamily="34" charset="0"/>
              </a:rPr>
              <a:t>Approach was the first to achieve real-time face detection</a:t>
            </a:r>
          </a:p>
          <a:p>
            <a:pPr marL="342900" indent="-342900" rtl="0" fontAlgn="base">
              <a:spcBef>
                <a:spcPts val="0"/>
              </a:spcBef>
              <a:spcAft>
                <a:spcPts val="0"/>
              </a:spcAft>
              <a:buFont typeface="Arial" panose="020B0604020202020204" pitchFamily="34" charset="0"/>
              <a:buChar char="•"/>
            </a:pPr>
            <a:r>
              <a:rPr lang="en-US" sz="2400" b="0" i="0" u="none" strike="noStrike">
                <a:solidFill>
                  <a:schemeClr val="accent6">
                    <a:lumMod val="50000"/>
                  </a:schemeClr>
                </a:solidFill>
                <a:effectLst/>
                <a:latin typeface="Lato" panose="020F0502020204030203" pitchFamily="34" charset="0"/>
              </a:rPr>
              <a:t>Detector can run at 15 frames per second </a:t>
            </a:r>
            <a:r>
              <a:rPr lang="en-US" sz="2400" b="0" i="0" u="none" strike="noStrike">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on </a:t>
            </a:r>
            <a:r>
              <a:rPr lang="en-IN">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on a conventional 700 MHz Intel Pentium III</a:t>
            </a:r>
            <a:endParaRPr lang="en-US" sz="2400" b="0" i="0" u="none" strike="noStrike">
              <a:solidFill>
                <a:schemeClr val="accent6">
                  <a:lumMod val="50000"/>
                </a:schemeClr>
              </a:solidFill>
              <a:effectLst/>
              <a:latin typeface="Lato" panose="020F0502020204030203" pitchFamily="34" charset="0"/>
            </a:endParaRPr>
          </a:p>
          <a:p>
            <a:pPr marL="342900" indent="-342900" rtl="0" fontAlgn="base">
              <a:spcBef>
                <a:spcPts val="0"/>
              </a:spcBef>
              <a:spcAft>
                <a:spcPts val="0"/>
              </a:spcAft>
              <a:buFont typeface="Arial" panose="020B0604020202020204" pitchFamily="34" charset="0"/>
              <a:buChar char="•"/>
            </a:pPr>
            <a:r>
              <a:rPr lang="en-US" sz="2400" b="0" i="0" u="none" strike="noStrike">
                <a:solidFill>
                  <a:schemeClr val="accent6">
                    <a:lumMod val="50000"/>
                  </a:schemeClr>
                </a:solidFill>
                <a:effectLst/>
                <a:latin typeface="Lato" panose="020F0502020204030203" pitchFamily="34" charset="0"/>
              </a:rPr>
              <a:t>Detection rates are competitive with some of the best methods to date</a:t>
            </a:r>
          </a:p>
          <a:p>
            <a:pPr marL="342900" indent="-342900" fontAlgn="base">
              <a:buFont typeface="Arial" panose="020B0604020202020204" pitchFamily="34" charset="0"/>
              <a:buChar char="•"/>
            </a:pPr>
            <a:r>
              <a:rPr lang="en-US" b="0" i="0" u="none" strike="noStrike">
                <a:solidFill>
                  <a:schemeClr val="accent6">
                    <a:lumMod val="50000"/>
                  </a:schemeClr>
                </a:solidFill>
                <a:effectLst/>
                <a:latin typeface="Lato" panose="020F0502020204030203" pitchFamily="34" charset="0"/>
              </a:rPr>
              <a:t>A key feature that distinguish this approach from previous ones is that it doesn’t need auxiliary information like pixel color, and image differences in video sequences to achieve high frame rates. </a:t>
            </a:r>
          </a:p>
          <a:p>
            <a:pPr marL="342900" indent="-342900" fontAlgn="base">
              <a:buFont typeface="Arial" panose="020B0604020202020204" pitchFamily="34" charset="0"/>
              <a:buChar char="•"/>
            </a:pPr>
            <a:r>
              <a:rPr lang="en-US" b="0" i="0" u="none" strike="noStrike">
                <a:solidFill>
                  <a:schemeClr val="accent6">
                    <a:lumMod val="50000"/>
                  </a:schemeClr>
                </a:solidFill>
                <a:effectLst/>
                <a:latin typeface="Lato" panose="020F0502020204030203" pitchFamily="34" charset="0"/>
              </a:rPr>
              <a:t>Instead, it does so by working with only a single grey scale image. This auxiliary information can be incorporated to achieve even higher frame rates</a:t>
            </a:r>
            <a:r>
              <a:rPr lang="en-US" sz="1800" b="0" i="0" u="none" strike="noStrike">
                <a:solidFill>
                  <a:srgbClr val="595959"/>
                </a:solidFill>
                <a:effectLst/>
                <a:latin typeface="Lato" panose="020F0502020204030203" pitchFamily="34" charset="0"/>
              </a:rPr>
              <a:t>.</a:t>
            </a:r>
            <a:endParaRPr lang="en-US">
              <a:effectLst/>
            </a:endParaRPr>
          </a:p>
          <a:p>
            <a:pPr marL="342900" indent="-342900" rtl="0" fontAlgn="base">
              <a:spcBef>
                <a:spcPts val="0"/>
              </a:spcBef>
              <a:spcAft>
                <a:spcPts val="0"/>
              </a:spcAft>
              <a:buFont typeface="Arial" panose="020B0604020202020204" pitchFamily="34" charset="0"/>
              <a:buChar char="•"/>
            </a:pPr>
            <a:endParaRPr lang="en-US" sz="2400" b="0" i="0" u="none" strike="noStrike">
              <a:solidFill>
                <a:schemeClr val="accent6">
                  <a:lumMod val="50000"/>
                </a:schemeClr>
              </a:solidFill>
              <a:effectLst/>
              <a:latin typeface="Lato" panose="020F0502020204030203" pitchFamily="34" charset="0"/>
            </a:endParaRPr>
          </a:p>
          <a:p>
            <a:br>
              <a:rPr lang="en-US"/>
            </a:br>
            <a:br>
              <a:rPr lang="en-US"/>
            </a:br>
            <a:endParaRPr lang="en-IN"/>
          </a:p>
        </p:txBody>
      </p:sp>
    </p:spTree>
    <p:extLst>
      <p:ext uri="{BB962C8B-B14F-4D97-AF65-F5344CB8AC3E}">
        <p14:creationId xmlns:p14="http://schemas.microsoft.com/office/powerpoint/2010/main" val="2678784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20</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a:latin typeface="Arial Black"/>
              </a:rPr>
              <a:t>Training Implementation (Ada Boost)</a:t>
            </a:r>
            <a:endParaRPr lang="en-IN"/>
          </a:p>
        </p:txBody>
      </p:sp>
      <p:sp>
        <p:nvSpPr>
          <p:cNvPr id="12" name="TextBox 11">
            <a:extLst>
              <a:ext uri="{FF2B5EF4-FFF2-40B4-BE49-F238E27FC236}">
                <a16:creationId xmlns:a16="http://schemas.microsoft.com/office/drawing/2014/main" id="{C6F50526-1B82-DCB2-84D9-25BA5FE26826}"/>
              </a:ext>
            </a:extLst>
          </p:cNvPr>
          <p:cNvSpPr txBox="1"/>
          <p:nvPr/>
        </p:nvSpPr>
        <p:spPr>
          <a:xfrm>
            <a:off x="837828" y="1508355"/>
            <a:ext cx="9879844" cy="830997"/>
          </a:xfrm>
          <a:prstGeom prst="rect">
            <a:avLst/>
          </a:prstGeom>
          <a:noFill/>
        </p:spPr>
        <p:txBody>
          <a:bodyPr wrap="square">
            <a:spAutoFit/>
          </a:bodyPr>
          <a:lstStyle/>
          <a:p>
            <a:br>
              <a:rPr lang="en-US"/>
            </a:br>
            <a:endParaRPr lang="en-IN"/>
          </a:p>
        </p:txBody>
      </p:sp>
      <p:sp>
        <p:nvSpPr>
          <p:cNvPr id="2" name="TextBox 1">
            <a:extLst>
              <a:ext uri="{FF2B5EF4-FFF2-40B4-BE49-F238E27FC236}">
                <a16:creationId xmlns:a16="http://schemas.microsoft.com/office/drawing/2014/main" id="{6622C66C-00F8-E412-00B8-0A083A5676B9}"/>
              </a:ext>
            </a:extLst>
          </p:cNvPr>
          <p:cNvSpPr txBox="1"/>
          <p:nvPr/>
        </p:nvSpPr>
        <p:spPr>
          <a:xfrm>
            <a:off x="832785" y="1636053"/>
            <a:ext cx="10286100" cy="3754874"/>
          </a:xfrm>
          <a:prstGeom prst="rect">
            <a:avLst/>
          </a:prstGeom>
          <a:noFill/>
        </p:spPr>
        <p:txBody>
          <a:bodyPr wrap="square" lIns="91440" tIns="45720" rIns="91440" bIns="45720" anchor="t">
            <a:spAutoFit/>
          </a:bodyPr>
          <a:lstStyle/>
          <a:p>
            <a:pPr fontAlgn="base"/>
            <a:endParaRPr lang="en-US">
              <a:solidFill>
                <a:schemeClr val="accent6">
                  <a:lumMod val="50000"/>
                </a:schemeClr>
              </a:solidFill>
              <a:latin typeface="Lato"/>
              <a:ea typeface="Lato"/>
              <a:cs typeface="+mn-lt"/>
            </a:endParaRPr>
          </a:p>
          <a:p>
            <a:pPr marL="342900" indent="-342900">
              <a:buFont typeface="Arial" panose="020B0604020202020204" pitchFamily="34" charset="0"/>
              <a:buChar char="•"/>
            </a:pPr>
            <a:r>
              <a:rPr lang="en-US">
                <a:solidFill>
                  <a:schemeClr val="accent6">
                    <a:lumMod val="50000"/>
                  </a:schemeClr>
                </a:solidFill>
                <a:latin typeface="Lato"/>
                <a:ea typeface="+mn-lt"/>
                <a:cs typeface="+mn-lt"/>
              </a:rPr>
              <a:t>Finally, we have to compile the strong classifier out of our weak classifiers. </a:t>
            </a:r>
            <a:endParaRPr lang="en-US">
              <a:solidFill>
                <a:schemeClr val="accent6">
                  <a:lumMod val="50000"/>
                </a:schemeClr>
              </a:solidFill>
              <a:latin typeface="Lato" panose="020F0502020204030203" pitchFamily="34" charset="0"/>
              <a:ea typeface="Lato" panose="020F0502020204030203" pitchFamily="34" charset="0"/>
              <a:cs typeface="Arial"/>
            </a:endParaRPr>
          </a:p>
          <a:p>
            <a:pPr marL="342900" indent="-342900">
              <a:buFont typeface="Arial" panose="020B0604020202020204" pitchFamily="34" charset="0"/>
              <a:buChar char="•"/>
            </a:pPr>
            <a:r>
              <a:rPr lang="en-US">
                <a:solidFill>
                  <a:schemeClr val="accent6">
                    <a:lumMod val="50000"/>
                  </a:schemeClr>
                </a:solidFill>
                <a:latin typeface="Lato"/>
                <a:ea typeface="+mn-lt"/>
                <a:cs typeface="+mn-lt"/>
              </a:rPr>
              <a:t>The coefficient alpha is how much weight each weak classifier has in the final decision, and it is dependent on the error since it is the natural log of the inverse of beta. </a:t>
            </a:r>
            <a:endParaRPr lang="en-US">
              <a:solidFill>
                <a:schemeClr val="accent6">
                  <a:lumMod val="50000"/>
                </a:schemeClr>
              </a:solidFill>
              <a:latin typeface="Lato"/>
              <a:ea typeface="Lato" panose="020F0502020204030203" pitchFamily="34" charset="0"/>
              <a:cs typeface="+mn-lt"/>
            </a:endParaRPr>
          </a:p>
          <a:p>
            <a:pPr marL="342900" indent="-342900">
              <a:buFont typeface="Arial" panose="020B0604020202020204" pitchFamily="34" charset="0"/>
              <a:buChar char="•"/>
            </a:pPr>
            <a:r>
              <a:rPr lang="en-US">
                <a:solidFill>
                  <a:schemeClr val="accent6">
                    <a:lumMod val="50000"/>
                  </a:schemeClr>
                </a:solidFill>
                <a:latin typeface="Lato"/>
                <a:ea typeface="+mn-lt"/>
                <a:cs typeface="+mn-lt"/>
              </a:rPr>
              <a:t>The weighted sum of the weak classifiers’ decisions is compared to half the sum of the alphas because it is like saying “At least half the weak classifiers agree with a positive classification.”</a:t>
            </a:r>
            <a:endParaRPr lang="en-US">
              <a:solidFill>
                <a:schemeClr val="accent6">
                  <a:lumMod val="50000"/>
                </a:schemeClr>
              </a:solidFill>
              <a:latin typeface="Lato"/>
              <a:ea typeface="Lato" panose="020F0502020204030203" pitchFamily="34" charset="0"/>
              <a:cs typeface="Arial"/>
            </a:endParaRPr>
          </a:p>
          <a:p>
            <a:pPr marL="342900" indent="-342900">
              <a:buFont typeface="Arial" panose="020B0604020202020204" pitchFamily="34" charset="0"/>
              <a:buChar char="•"/>
            </a:pPr>
            <a:endParaRPr lang="en-US" sz="2200">
              <a:solidFill>
                <a:schemeClr val="accent6">
                  <a:lumMod val="50000"/>
                </a:schemeClr>
              </a:solidFill>
              <a:latin typeface="Lato" panose="020F0502020204030203" pitchFamily="34" charset="0"/>
              <a:ea typeface="Lato" panose="020F0502020204030203" pitchFamily="34" charset="0"/>
              <a:cs typeface="Arial"/>
            </a:endParaRPr>
          </a:p>
        </p:txBody>
      </p:sp>
    </p:spTree>
    <p:extLst>
      <p:ext uri="{BB962C8B-B14F-4D97-AF65-F5344CB8AC3E}">
        <p14:creationId xmlns:p14="http://schemas.microsoft.com/office/powerpoint/2010/main" val="2444052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21</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a:t>Cascade Filter</a:t>
            </a:r>
            <a:endParaRPr lang="en-IN"/>
          </a:p>
        </p:txBody>
      </p:sp>
      <p:sp>
        <p:nvSpPr>
          <p:cNvPr id="4" name="TextBox 3">
            <a:extLst>
              <a:ext uri="{FF2B5EF4-FFF2-40B4-BE49-F238E27FC236}">
                <a16:creationId xmlns:a16="http://schemas.microsoft.com/office/drawing/2014/main" id="{98C476F3-86B3-3761-88D4-08D50F57082B}"/>
              </a:ext>
            </a:extLst>
          </p:cNvPr>
          <p:cNvSpPr txBox="1"/>
          <p:nvPr/>
        </p:nvSpPr>
        <p:spPr>
          <a:xfrm>
            <a:off x="189756" y="1694345"/>
            <a:ext cx="7284534" cy="4893647"/>
          </a:xfrm>
          <a:prstGeom prst="rect">
            <a:avLst/>
          </a:prstGeom>
          <a:noFill/>
        </p:spPr>
        <p:txBody>
          <a:bodyPr wrap="square" lIns="91440" tIns="45720" rIns="91440" bIns="45720" anchor="t">
            <a:spAutoFit/>
          </a:bodyPr>
          <a:lstStyle/>
          <a:p>
            <a:pPr marL="342900" indent="-342900" fontAlgn="base">
              <a:buFont typeface="Arial" panose="020B0604020202020204" pitchFamily="34" charset="0"/>
              <a:buChar char="•"/>
            </a:pPr>
            <a:r>
              <a:rPr lang="en-US">
                <a:solidFill>
                  <a:schemeClr val="accent6">
                    <a:lumMod val="50000"/>
                  </a:schemeClr>
                </a:solidFill>
                <a:latin typeface="Lato"/>
                <a:ea typeface="Lato"/>
                <a:cs typeface="Arial"/>
              </a:rPr>
              <a:t>The attentional cascade uses a series of Viola-Jones strong classifiers, each progressively more complex, to classify an image. </a:t>
            </a:r>
            <a:endParaRPr lang="en-US">
              <a:solidFill>
                <a:schemeClr val="accent6">
                  <a:lumMod val="50000"/>
                </a:schemeClr>
              </a:solidFill>
              <a:latin typeface="Lato"/>
              <a:ea typeface="Lato"/>
              <a:cs typeface="Lato"/>
            </a:endParaRPr>
          </a:p>
          <a:p>
            <a:pPr marL="342900" indent="-342900">
              <a:buFont typeface="Arial" panose="020B0604020202020204" pitchFamily="34" charset="0"/>
              <a:buChar char="•"/>
            </a:pPr>
            <a:endParaRPr lang="en-US">
              <a:solidFill>
                <a:schemeClr val="accent6">
                  <a:lumMod val="50000"/>
                </a:schemeClr>
              </a:solidFill>
              <a:latin typeface="Lato"/>
              <a:ea typeface="Lato"/>
              <a:cs typeface="Arial"/>
            </a:endParaRPr>
          </a:p>
          <a:p>
            <a:pPr marL="342900" indent="-342900">
              <a:spcBef>
                <a:spcPts val="0"/>
              </a:spcBef>
              <a:spcAft>
                <a:spcPts val="0"/>
              </a:spcAft>
              <a:buFont typeface="Arial" panose="020B0604020202020204" pitchFamily="34" charset="0"/>
              <a:buChar char="•"/>
            </a:pPr>
            <a:r>
              <a:rPr lang="en-US" b="0" i="0" u="none" strike="noStrike">
                <a:solidFill>
                  <a:schemeClr val="accent6">
                    <a:lumMod val="50000"/>
                  </a:schemeClr>
                </a:solidFill>
                <a:effectLst/>
                <a:latin typeface="Lato"/>
                <a:ea typeface="Lato"/>
                <a:cs typeface="Lato"/>
              </a:rPr>
              <a:t>Strong features are formed into a binary tree</a:t>
            </a:r>
            <a:endParaRPr lang="en-US">
              <a:solidFill>
                <a:schemeClr val="accent6">
                  <a:lumMod val="50000"/>
                </a:schemeClr>
              </a:solidFill>
              <a:latin typeface="Lato"/>
              <a:ea typeface="Lato"/>
              <a:cs typeface="Lato"/>
            </a:endParaRPr>
          </a:p>
          <a:p>
            <a:pPr marL="800100" lvl="1" indent="-342900" rtl="0" fontAlgn="base">
              <a:spcBef>
                <a:spcPts val="0"/>
              </a:spcBef>
              <a:spcAft>
                <a:spcPts val="0"/>
              </a:spcAft>
              <a:buFont typeface="Arial" panose="020B0604020202020204" pitchFamily="34" charset="0"/>
              <a:buChar char="•"/>
            </a:pPr>
            <a:r>
              <a:rPr lang="en-US" b="0" i="0" u="none" strike="noStrike">
                <a:solidFill>
                  <a:schemeClr val="accent6">
                    <a:lumMod val="50000"/>
                  </a:schemeClr>
                </a:solidFill>
                <a:effectLst/>
                <a:latin typeface="Lato"/>
                <a:ea typeface="Lato"/>
                <a:cs typeface="Lato"/>
              </a:rPr>
              <a:t>Positive matches are sent along to the next feature</a:t>
            </a:r>
          </a:p>
          <a:p>
            <a:pPr marL="800100" lvl="1" indent="-342900" rtl="0" fontAlgn="base">
              <a:spcBef>
                <a:spcPts val="0"/>
              </a:spcBef>
              <a:spcAft>
                <a:spcPts val="0"/>
              </a:spcAft>
              <a:buFont typeface="Arial" panose="020B0604020202020204" pitchFamily="34" charset="0"/>
              <a:buChar char="•"/>
            </a:pPr>
            <a:r>
              <a:rPr lang="en-US" b="0" i="0" u="none" strike="noStrike">
                <a:solidFill>
                  <a:schemeClr val="accent6">
                    <a:lumMod val="50000"/>
                  </a:schemeClr>
                </a:solidFill>
                <a:effectLst/>
                <a:latin typeface="Lato"/>
                <a:ea typeface="Lato"/>
                <a:cs typeface="Lato"/>
              </a:rPr>
              <a:t>Negative matches are rejected and exit evaluations</a:t>
            </a:r>
          </a:p>
          <a:p>
            <a:pPr marL="457200" lvl="1" rtl="0" fontAlgn="base">
              <a:spcBef>
                <a:spcPts val="0"/>
              </a:spcBef>
              <a:spcAft>
                <a:spcPts val="0"/>
              </a:spcAft>
            </a:pPr>
            <a:endParaRPr lang="en-US" b="0" i="0" u="none" strike="noStrike">
              <a:solidFill>
                <a:srgbClr val="595959"/>
              </a:solidFill>
              <a:effectLst/>
              <a:latin typeface="Lato" panose="020F0502020204030203" pitchFamily="34" charset="0"/>
              <a:ea typeface="Lato" panose="020F0502020204030203" pitchFamily="34" charset="0"/>
              <a:cs typeface="Lato" panose="020F0502020204030203" pitchFamily="34" charset="0"/>
            </a:endParaRPr>
          </a:p>
          <a:p>
            <a:pPr marL="342900" indent="-342900" fontAlgn="base">
              <a:buFont typeface="Arial" panose="020B0604020202020204" pitchFamily="34" charset="0"/>
              <a:buChar char="•"/>
            </a:pPr>
            <a:endParaRPr lang="en-US" b="0" i="0" u="none" strike="noStrike">
              <a:solidFill>
                <a:srgbClr val="000000"/>
              </a:solidFill>
              <a:effectLst/>
              <a:latin typeface="Arial"/>
              <a:ea typeface="Lato" panose="020F0502020204030203" pitchFamily="34" charset="0"/>
              <a:cs typeface="Arial"/>
            </a:endParaRPr>
          </a:p>
          <a:p>
            <a:br>
              <a:rPr lang="en-US">
                <a:latin typeface="Lato" panose="020F0502020204030203" pitchFamily="34" charset="0"/>
                <a:ea typeface="Lato" panose="020F0502020204030203" pitchFamily="34" charset="0"/>
                <a:cs typeface="Lato" panose="020F0502020204030203" pitchFamily="34" charset="0"/>
              </a:rPr>
            </a:br>
            <a:endParaRPr lang="en-IN">
              <a:latin typeface="Lato" panose="020F0502020204030203" pitchFamily="34" charset="0"/>
              <a:ea typeface="Lato" panose="020F0502020204030203" pitchFamily="34" charset="0"/>
              <a:cs typeface="Lato" panose="020F0502020204030203" pitchFamily="34" charset="0"/>
            </a:endParaRPr>
          </a:p>
        </p:txBody>
      </p:sp>
      <p:pic>
        <p:nvPicPr>
          <p:cNvPr id="7" name="Picture 6">
            <a:extLst>
              <a:ext uri="{FF2B5EF4-FFF2-40B4-BE49-F238E27FC236}">
                <a16:creationId xmlns:a16="http://schemas.microsoft.com/office/drawing/2014/main" id="{7FC2222A-E5CC-846F-3320-220E98498C1D}"/>
              </a:ext>
            </a:extLst>
          </p:cNvPr>
          <p:cNvPicPr>
            <a:picLocks noChangeAspect="1"/>
          </p:cNvPicPr>
          <p:nvPr/>
        </p:nvPicPr>
        <p:blipFill>
          <a:blip r:embed="rId3"/>
          <a:stretch>
            <a:fillRect/>
          </a:stretch>
        </p:blipFill>
        <p:spPr>
          <a:xfrm>
            <a:off x="6851451" y="2666648"/>
            <a:ext cx="5342055" cy="2952750"/>
          </a:xfrm>
          <a:prstGeom prst="rect">
            <a:avLst/>
          </a:prstGeom>
        </p:spPr>
      </p:pic>
    </p:spTree>
    <p:extLst>
      <p:ext uri="{BB962C8B-B14F-4D97-AF65-F5344CB8AC3E}">
        <p14:creationId xmlns:p14="http://schemas.microsoft.com/office/powerpoint/2010/main" val="3393282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22</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a:latin typeface="Arial Black"/>
              </a:rPr>
              <a:t>Cascade Filter (Training)</a:t>
            </a:r>
            <a:endParaRPr lang="en-IN"/>
          </a:p>
        </p:txBody>
      </p:sp>
      <p:sp>
        <p:nvSpPr>
          <p:cNvPr id="4" name="TextBox 3">
            <a:extLst>
              <a:ext uri="{FF2B5EF4-FFF2-40B4-BE49-F238E27FC236}">
                <a16:creationId xmlns:a16="http://schemas.microsoft.com/office/drawing/2014/main" id="{98C476F3-86B3-3761-88D4-08D50F57082B}"/>
              </a:ext>
            </a:extLst>
          </p:cNvPr>
          <p:cNvSpPr txBox="1"/>
          <p:nvPr/>
        </p:nvSpPr>
        <p:spPr>
          <a:xfrm>
            <a:off x="858137" y="1597068"/>
            <a:ext cx="9532722" cy="4154984"/>
          </a:xfrm>
          <a:prstGeom prst="rect">
            <a:avLst/>
          </a:prstGeom>
          <a:noFill/>
        </p:spPr>
        <p:txBody>
          <a:bodyPr wrap="square" lIns="91440" tIns="45720" rIns="91440" bIns="45720" anchor="t">
            <a:spAutoFit/>
          </a:bodyPr>
          <a:lstStyle/>
          <a:p>
            <a:pPr marL="342900" indent="-342900" fontAlgn="base">
              <a:buFont typeface="Arial" panose="020B0604020202020204" pitchFamily="34" charset="0"/>
              <a:buChar char="•"/>
            </a:pPr>
            <a:r>
              <a:rPr lang="en-US">
                <a:solidFill>
                  <a:schemeClr val="accent6">
                    <a:lumMod val="50000"/>
                  </a:schemeClr>
                </a:solidFill>
                <a:latin typeface="Lato"/>
                <a:ea typeface="+mn-lt"/>
                <a:cs typeface="+mn-lt"/>
              </a:rPr>
              <a:t>The first classifier trains on all training examples, each subsequent classifier is trained on all the positive examples and only the negative examples which the previous classifier misclassified (the false positives).</a:t>
            </a:r>
            <a:endParaRPr lang="en-US">
              <a:solidFill>
                <a:schemeClr val="accent6">
                  <a:lumMod val="50000"/>
                </a:schemeClr>
              </a:solidFill>
              <a:latin typeface="Lato"/>
              <a:ea typeface="Lato"/>
              <a:cs typeface="Lato"/>
            </a:endParaRPr>
          </a:p>
          <a:p>
            <a:pPr marL="342900" indent="-342900">
              <a:buFont typeface="Arial" panose="020B0604020202020204" pitchFamily="34" charset="0"/>
              <a:buChar char="•"/>
            </a:pPr>
            <a:r>
              <a:rPr lang="en-US">
                <a:solidFill>
                  <a:schemeClr val="accent6">
                    <a:lumMod val="50000"/>
                  </a:schemeClr>
                </a:solidFill>
                <a:latin typeface="Lato"/>
                <a:ea typeface="+mn-lt"/>
                <a:cs typeface="+mn-lt"/>
              </a:rPr>
              <a:t>Thus, each classifier in the cascade focuses on “more difficult” features. </a:t>
            </a:r>
            <a:endParaRPr lang="en-US">
              <a:solidFill>
                <a:schemeClr val="accent6">
                  <a:lumMod val="50000"/>
                </a:schemeClr>
              </a:solidFill>
              <a:latin typeface="Lato"/>
              <a:ea typeface="Lato"/>
              <a:cs typeface="Lato"/>
            </a:endParaRPr>
          </a:p>
          <a:p>
            <a:pPr marL="342900" indent="-342900">
              <a:buFont typeface="Arial" panose="020B0604020202020204" pitchFamily="34" charset="0"/>
              <a:buChar char="•"/>
            </a:pPr>
            <a:r>
              <a:rPr lang="en-US">
                <a:solidFill>
                  <a:schemeClr val="accent6">
                    <a:lumMod val="50000"/>
                  </a:schemeClr>
                </a:solidFill>
                <a:latin typeface="Lato"/>
                <a:ea typeface="+mn-lt"/>
                <a:cs typeface="+mn-lt"/>
              </a:rPr>
              <a:t>The eventual outcome of introducing the cascade is that the false positive rate (how many non-faces are classified as faces) is dramatically reduced.</a:t>
            </a:r>
            <a:endParaRPr lang="en-US">
              <a:solidFill>
                <a:schemeClr val="accent6">
                  <a:lumMod val="50000"/>
                </a:schemeClr>
              </a:solidFill>
              <a:latin typeface="Lato"/>
              <a:ea typeface="Lato"/>
              <a:cs typeface="Lato"/>
            </a:endParaRPr>
          </a:p>
          <a:p>
            <a:br>
              <a:rPr lang="en-US">
                <a:latin typeface="Lato" panose="020F0502020204030203" pitchFamily="34" charset="0"/>
                <a:ea typeface="Lato" panose="020F0502020204030203" pitchFamily="34" charset="0"/>
                <a:cs typeface="Lato" panose="020F0502020204030203" pitchFamily="34" charset="0"/>
              </a:rPr>
            </a:br>
            <a:endParaRPr lang="en-IN">
              <a:solidFill>
                <a:schemeClr val="accent6">
                  <a:lumMod val="50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793751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716E47-31F0-1E8B-ED86-7627EE77C070}"/>
              </a:ext>
            </a:extLst>
          </p:cNvPr>
          <p:cNvSpPr>
            <a:spLocks noGrp="1"/>
          </p:cNvSpPr>
          <p:nvPr>
            <p:ph type="title"/>
          </p:nvPr>
        </p:nvSpPr>
        <p:spPr/>
        <p:txBody>
          <a:bodyPr/>
          <a:lstStyle/>
          <a:p>
            <a:r>
              <a:rPr lang="en-US">
                <a:latin typeface="Arial Black"/>
              </a:rPr>
              <a:t>Data Set</a:t>
            </a:r>
            <a:endParaRPr lang="en-US"/>
          </a:p>
        </p:txBody>
      </p:sp>
      <p:sp>
        <p:nvSpPr>
          <p:cNvPr id="7" name="TextBox 6">
            <a:extLst>
              <a:ext uri="{FF2B5EF4-FFF2-40B4-BE49-F238E27FC236}">
                <a16:creationId xmlns:a16="http://schemas.microsoft.com/office/drawing/2014/main" id="{7872CF5E-A211-B090-306C-7411FF626560}"/>
              </a:ext>
            </a:extLst>
          </p:cNvPr>
          <p:cNvSpPr txBox="1"/>
          <p:nvPr/>
        </p:nvSpPr>
        <p:spPr>
          <a:xfrm>
            <a:off x="850478" y="1636295"/>
            <a:ext cx="6605502"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0"/>
              </a:spcBef>
            </a:pPr>
            <a:r>
              <a:rPr lang="en-US" sz="1800">
                <a:cs typeface="Arial"/>
              </a:rPr>
              <a:t>The data is described at </a:t>
            </a:r>
            <a:r>
              <a:rPr lang="en-US" sz="1800">
                <a:solidFill>
                  <a:srgbClr val="1155CC"/>
                </a:solidFill>
                <a:cs typeface="Arial"/>
                <a:hlinkClick r:id="rId2"/>
              </a:rPr>
              <a:t>http://cbcl.mit.edu/software-datasets/FaceData2.html</a:t>
            </a:r>
            <a:r>
              <a:rPr lang="en-US" sz="1800">
                <a:cs typeface="Arial"/>
              </a:rPr>
              <a:t>, and we downloaded it from </a:t>
            </a:r>
            <a:r>
              <a:rPr lang="en-US" sz="1800">
                <a:solidFill>
                  <a:srgbClr val="1155CC"/>
                </a:solidFill>
                <a:cs typeface="Arial"/>
                <a:hlinkClick r:id="rId3"/>
              </a:rPr>
              <a:t>www.ai.mit.edu/courses/6.899/lectures/faces.tar.gz</a:t>
            </a:r>
            <a:r>
              <a:rPr lang="en-US" sz="1800">
                <a:cs typeface="Arial"/>
              </a:rPr>
              <a:t> and compiled into pickle files.</a:t>
            </a:r>
            <a:endParaRPr lang="en-US">
              <a:cs typeface="Arial" panose="020B0604020202020204"/>
            </a:endParaRPr>
          </a:p>
          <a:p>
            <a:endParaRPr lang="en-US" sz="1800">
              <a:cs typeface="Arial"/>
            </a:endParaRPr>
          </a:p>
          <a:p>
            <a:endParaRPr lang="en-US" sz="1800">
              <a:cs typeface="Arial"/>
            </a:endParaRPr>
          </a:p>
          <a:p>
            <a:pPr marL="171450" indent="-171450">
              <a:buFont typeface="Arial"/>
              <a:buChar char="•"/>
            </a:pPr>
            <a:r>
              <a:rPr lang="en-US" sz="1800">
                <a:cs typeface="Arial"/>
              </a:rPr>
              <a:t>Each image is 19x19 and greyscale.</a:t>
            </a:r>
          </a:p>
          <a:p>
            <a:pPr marL="171450" indent="-171450">
              <a:buFont typeface="Arial"/>
              <a:buChar char="•"/>
            </a:pPr>
            <a:r>
              <a:rPr lang="en-US" sz="1800">
                <a:cs typeface="Arial"/>
              </a:rPr>
              <a:t>Training Data(</a:t>
            </a:r>
            <a:r>
              <a:rPr lang="en-US" sz="1800" err="1">
                <a:cs typeface="Arial"/>
              </a:rPr>
              <a:t>training.pkl</a:t>
            </a:r>
            <a:r>
              <a:rPr lang="en-US" sz="1800">
                <a:cs typeface="Arial"/>
              </a:rPr>
              <a:t>): 2429 face images, 4548 non-face images.</a:t>
            </a:r>
          </a:p>
          <a:p>
            <a:pPr marL="171450" indent="-171450">
              <a:buFont typeface="Arial"/>
              <a:buChar char="•"/>
            </a:pPr>
            <a:r>
              <a:rPr lang="en-US" sz="1800">
                <a:cs typeface="Arial"/>
              </a:rPr>
              <a:t>Testing Data(</a:t>
            </a:r>
            <a:r>
              <a:rPr lang="en-US" sz="1800" err="1">
                <a:cs typeface="Arial"/>
              </a:rPr>
              <a:t>test.pkl</a:t>
            </a:r>
            <a:r>
              <a:rPr lang="en-US" sz="1800">
                <a:cs typeface="Arial"/>
              </a:rPr>
              <a:t>): 472 faces, 23573 non-face images.</a:t>
            </a:r>
          </a:p>
        </p:txBody>
      </p:sp>
    </p:spTree>
    <p:extLst>
      <p:ext uri="{BB962C8B-B14F-4D97-AF65-F5344CB8AC3E}">
        <p14:creationId xmlns:p14="http://schemas.microsoft.com/office/powerpoint/2010/main" val="1592124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24</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a:latin typeface="Arial Black"/>
              </a:rPr>
              <a:t>Results</a:t>
            </a:r>
            <a:endParaRPr lang="en-US"/>
          </a:p>
        </p:txBody>
      </p:sp>
      <p:sp>
        <p:nvSpPr>
          <p:cNvPr id="4" name="TextBox 3">
            <a:extLst>
              <a:ext uri="{FF2B5EF4-FFF2-40B4-BE49-F238E27FC236}">
                <a16:creationId xmlns:a16="http://schemas.microsoft.com/office/drawing/2014/main" id="{98C476F3-86B3-3761-88D4-08D50F57082B}"/>
              </a:ext>
            </a:extLst>
          </p:cNvPr>
          <p:cNvSpPr txBox="1"/>
          <p:nvPr/>
        </p:nvSpPr>
        <p:spPr>
          <a:xfrm>
            <a:off x="6144417" y="2496876"/>
            <a:ext cx="6749830" cy="3908762"/>
          </a:xfrm>
          <a:prstGeom prst="rect">
            <a:avLst/>
          </a:prstGeom>
          <a:noFill/>
        </p:spPr>
        <p:txBody>
          <a:bodyPr wrap="square" lIns="91440" tIns="45720" rIns="91440" bIns="45720" anchor="t">
            <a:spAutoFit/>
          </a:bodyPr>
          <a:lstStyle/>
          <a:p>
            <a:r>
              <a:rPr lang="en-US" sz="2000" b="1">
                <a:solidFill>
                  <a:schemeClr val="accent6">
                    <a:lumMod val="50000"/>
                  </a:schemeClr>
                </a:solidFill>
                <a:latin typeface="Lato"/>
                <a:ea typeface="+mn-lt"/>
                <a:cs typeface="+mn-lt"/>
              </a:rPr>
              <a:t>For 10.pkl(A strong classifier with 10 features)</a:t>
            </a:r>
            <a:endParaRPr lang="en-US" sz="2000">
              <a:solidFill>
                <a:schemeClr val="accent6">
                  <a:lumMod val="50000"/>
                </a:schemeClr>
              </a:solidFill>
              <a:latin typeface="Lato"/>
              <a:ea typeface="+mn-lt"/>
              <a:cs typeface="+mn-lt"/>
            </a:endParaRPr>
          </a:p>
          <a:p>
            <a:r>
              <a:rPr lang="en-US" sz="2000">
                <a:solidFill>
                  <a:schemeClr val="accent6">
                    <a:lumMod val="50000"/>
                  </a:schemeClr>
                </a:solidFill>
                <a:latin typeface="Lato"/>
                <a:ea typeface="+mn-lt"/>
                <a:cs typeface="+mn-lt"/>
              </a:rPr>
              <a:t>False Positive Rate: 5017/23573 (0.212828)</a:t>
            </a:r>
            <a:endParaRPr lang="en-US">
              <a:solidFill>
                <a:schemeClr val="accent6">
                  <a:lumMod val="50000"/>
                </a:schemeClr>
              </a:solidFill>
              <a:latin typeface="Lato"/>
              <a:ea typeface="+mn-lt"/>
              <a:cs typeface="+mn-lt"/>
            </a:endParaRPr>
          </a:p>
          <a:p>
            <a:r>
              <a:rPr lang="en-US" sz="2000">
                <a:solidFill>
                  <a:schemeClr val="accent6">
                    <a:lumMod val="50000"/>
                  </a:schemeClr>
                </a:solidFill>
                <a:latin typeface="Lato"/>
                <a:ea typeface="+mn-lt"/>
                <a:cs typeface="+mn-lt"/>
              </a:rPr>
              <a:t>False Negative Rate: 245/472 (0.519068)</a:t>
            </a:r>
            <a:endParaRPr lang="en-US">
              <a:solidFill>
                <a:schemeClr val="accent6">
                  <a:lumMod val="50000"/>
                </a:schemeClr>
              </a:solidFill>
              <a:latin typeface="Lato"/>
              <a:ea typeface="+mn-lt"/>
              <a:cs typeface="+mn-lt"/>
            </a:endParaRPr>
          </a:p>
          <a:p>
            <a:r>
              <a:rPr lang="en-US" sz="2000">
                <a:solidFill>
                  <a:schemeClr val="accent6">
                    <a:lumMod val="50000"/>
                  </a:schemeClr>
                </a:solidFill>
                <a:latin typeface="Lato"/>
                <a:ea typeface="+mn-lt"/>
                <a:cs typeface="+mn-lt"/>
              </a:rPr>
              <a:t>Accuracy: 18783/24045 (0.781160)</a:t>
            </a:r>
            <a:endParaRPr lang="en-US">
              <a:solidFill>
                <a:schemeClr val="accent6">
                  <a:lumMod val="50000"/>
                </a:schemeClr>
              </a:solidFill>
              <a:latin typeface="Lato"/>
              <a:ea typeface="+mn-lt"/>
              <a:cs typeface="+mn-lt"/>
            </a:endParaRPr>
          </a:p>
          <a:p>
            <a:r>
              <a:rPr lang="en-US" sz="2000">
                <a:solidFill>
                  <a:schemeClr val="accent6">
                    <a:lumMod val="50000"/>
                  </a:schemeClr>
                </a:solidFill>
                <a:latin typeface="Lato"/>
                <a:ea typeface="+mn-lt"/>
                <a:cs typeface="+mn-lt"/>
              </a:rPr>
              <a:t>Average Classification Time: 0.000617</a:t>
            </a:r>
            <a:endParaRPr lang="en-US">
              <a:solidFill>
                <a:schemeClr val="accent6">
                  <a:lumMod val="50000"/>
                </a:schemeClr>
              </a:solidFill>
              <a:latin typeface="Lato"/>
              <a:ea typeface="Lato"/>
              <a:cs typeface="Lato"/>
            </a:endParaRPr>
          </a:p>
          <a:p>
            <a:endParaRPr lang="en-US" sz="2000" b="1">
              <a:solidFill>
                <a:schemeClr val="accent6">
                  <a:lumMod val="50000"/>
                </a:schemeClr>
              </a:solidFill>
              <a:latin typeface="Lato"/>
              <a:ea typeface="+mn-lt"/>
              <a:cs typeface="+mn-lt"/>
            </a:endParaRPr>
          </a:p>
          <a:p>
            <a:endParaRPr lang="en-US" sz="2000" b="1">
              <a:solidFill>
                <a:schemeClr val="accent6">
                  <a:lumMod val="50000"/>
                </a:schemeClr>
              </a:solidFill>
              <a:latin typeface="Lato"/>
              <a:ea typeface="Lato"/>
              <a:cs typeface="Arial"/>
            </a:endParaRPr>
          </a:p>
          <a:p>
            <a:endParaRPr lang="en-US" sz="2000" b="1">
              <a:solidFill>
                <a:schemeClr val="accent6">
                  <a:lumMod val="50000"/>
                </a:schemeClr>
              </a:solidFill>
              <a:latin typeface="Lato"/>
              <a:ea typeface="Lato" panose="020F0502020204030203" pitchFamily="34" charset="0"/>
              <a:cs typeface="Arial"/>
            </a:endParaRPr>
          </a:p>
          <a:p>
            <a:endParaRPr lang="en-US" sz="2000">
              <a:solidFill>
                <a:schemeClr val="accent6">
                  <a:lumMod val="50000"/>
                </a:schemeClr>
              </a:solidFill>
              <a:latin typeface="Lato"/>
              <a:ea typeface="Lato" panose="020F0502020204030203" pitchFamily="34" charset="0"/>
              <a:cs typeface="Arial"/>
            </a:endParaRPr>
          </a:p>
          <a:p>
            <a:endParaRPr lang="en-US" sz="2000" b="1">
              <a:solidFill>
                <a:schemeClr val="accent6">
                  <a:lumMod val="50000"/>
                </a:schemeClr>
              </a:solidFill>
              <a:latin typeface="Lato" panose="020F0502020204030203" pitchFamily="34" charset="0"/>
              <a:ea typeface="Lato" panose="020F0502020204030203" pitchFamily="34" charset="0"/>
              <a:cs typeface="Arial"/>
            </a:endParaRPr>
          </a:p>
          <a:p>
            <a:br>
              <a:rPr lang="en-US">
                <a:latin typeface="Lato" panose="020F0502020204030203" pitchFamily="34" charset="0"/>
                <a:ea typeface="Lato" panose="020F0502020204030203" pitchFamily="34" charset="0"/>
                <a:cs typeface="Lato" panose="020F0502020204030203" pitchFamily="34" charset="0"/>
              </a:rPr>
            </a:br>
            <a:endParaRPr lang="en-IN">
              <a:solidFill>
                <a:schemeClr val="accent6">
                  <a:lumMod val="5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2" name="Picture 5" descr="Chart, treemap chart&#10;&#10;Description automatically generated">
            <a:extLst>
              <a:ext uri="{FF2B5EF4-FFF2-40B4-BE49-F238E27FC236}">
                <a16:creationId xmlns:a16="http://schemas.microsoft.com/office/drawing/2014/main" id="{80242373-C997-3969-E4FA-2E71A4A5DDA0}"/>
              </a:ext>
            </a:extLst>
          </p:cNvPr>
          <p:cNvPicPr>
            <a:picLocks noChangeAspect="1"/>
          </p:cNvPicPr>
          <p:nvPr/>
        </p:nvPicPr>
        <p:blipFill>
          <a:blip r:embed="rId3"/>
          <a:stretch>
            <a:fillRect/>
          </a:stretch>
        </p:blipFill>
        <p:spPr>
          <a:xfrm>
            <a:off x="342089" y="1719769"/>
            <a:ext cx="5270481" cy="3941323"/>
          </a:xfrm>
          <a:prstGeom prst="rect">
            <a:avLst/>
          </a:prstGeom>
        </p:spPr>
      </p:pic>
    </p:spTree>
    <p:extLst>
      <p:ext uri="{BB962C8B-B14F-4D97-AF65-F5344CB8AC3E}">
        <p14:creationId xmlns:p14="http://schemas.microsoft.com/office/powerpoint/2010/main" val="569628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25</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a:latin typeface="Arial Black"/>
              </a:rPr>
              <a:t>Results</a:t>
            </a:r>
            <a:endParaRPr lang="en-US"/>
          </a:p>
        </p:txBody>
      </p:sp>
      <p:sp>
        <p:nvSpPr>
          <p:cNvPr id="4" name="TextBox 3">
            <a:extLst>
              <a:ext uri="{FF2B5EF4-FFF2-40B4-BE49-F238E27FC236}">
                <a16:creationId xmlns:a16="http://schemas.microsoft.com/office/drawing/2014/main" id="{98C476F3-86B3-3761-88D4-08D50F57082B}"/>
              </a:ext>
            </a:extLst>
          </p:cNvPr>
          <p:cNvSpPr txBox="1"/>
          <p:nvPr/>
        </p:nvSpPr>
        <p:spPr>
          <a:xfrm>
            <a:off x="6144417" y="2119929"/>
            <a:ext cx="6749830" cy="3293209"/>
          </a:xfrm>
          <a:prstGeom prst="rect">
            <a:avLst/>
          </a:prstGeom>
          <a:noFill/>
        </p:spPr>
        <p:txBody>
          <a:bodyPr wrap="square" lIns="91440" tIns="45720" rIns="91440" bIns="45720" anchor="t">
            <a:spAutoFit/>
          </a:bodyPr>
          <a:lstStyle/>
          <a:p>
            <a:r>
              <a:rPr lang="en-US" sz="2000" b="1">
                <a:solidFill>
                  <a:schemeClr val="accent6">
                    <a:lumMod val="50000"/>
                  </a:schemeClr>
                </a:solidFill>
                <a:latin typeface="Lato"/>
                <a:ea typeface="+mn-lt"/>
                <a:cs typeface="+mn-lt"/>
              </a:rPr>
              <a:t>For 50.pkl (A strong classifier with 50 features)</a:t>
            </a:r>
            <a:endParaRPr lang="en-US" sz="2000">
              <a:solidFill>
                <a:schemeClr val="accent6">
                  <a:lumMod val="50000"/>
                </a:schemeClr>
              </a:solidFill>
              <a:latin typeface="Lato"/>
              <a:ea typeface="+mn-lt"/>
              <a:cs typeface="+mn-lt"/>
            </a:endParaRPr>
          </a:p>
          <a:p>
            <a:r>
              <a:rPr lang="en-US" sz="2000">
                <a:solidFill>
                  <a:schemeClr val="accent6">
                    <a:lumMod val="50000"/>
                  </a:schemeClr>
                </a:solidFill>
                <a:latin typeface="Lato"/>
                <a:ea typeface="+mn-lt"/>
                <a:cs typeface="+mn-lt"/>
              </a:rPr>
              <a:t>False Positive Rate: 1299/23573 (0.055105)</a:t>
            </a:r>
            <a:endParaRPr lang="en-US">
              <a:solidFill>
                <a:schemeClr val="accent6">
                  <a:lumMod val="50000"/>
                </a:schemeClr>
              </a:solidFill>
              <a:latin typeface="Lato"/>
              <a:ea typeface="Lato"/>
              <a:cs typeface="Arial"/>
            </a:endParaRPr>
          </a:p>
          <a:p>
            <a:r>
              <a:rPr lang="en-US" sz="2000">
                <a:solidFill>
                  <a:schemeClr val="accent6">
                    <a:lumMod val="50000"/>
                  </a:schemeClr>
                </a:solidFill>
                <a:latin typeface="Lato"/>
                <a:ea typeface="+mn-lt"/>
                <a:cs typeface="+mn-lt"/>
              </a:rPr>
              <a:t>False Negative Rate: 311/472 (0.658898)</a:t>
            </a:r>
            <a:endParaRPr lang="en-US">
              <a:solidFill>
                <a:schemeClr val="accent6">
                  <a:lumMod val="50000"/>
                </a:schemeClr>
              </a:solidFill>
              <a:latin typeface="Lato"/>
              <a:ea typeface="Lato"/>
              <a:cs typeface="Arial"/>
            </a:endParaRPr>
          </a:p>
          <a:p>
            <a:r>
              <a:rPr lang="en-US" sz="2000">
                <a:solidFill>
                  <a:schemeClr val="accent6">
                    <a:lumMod val="50000"/>
                  </a:schemeClr>
                </a:solidFill>
                <a:latin typeface="Lato"/>
                <a:ea typeface="+mn-lt"/>
                <a:cs typeface="+mn-lt"/>
              </a:rPr>
              <a:t>Accuracy: 22435/24045 (0.933042)</a:t>
            </a:r>
            <a:endParaRPr lang="en-US">
              <a:solidFill>
                <a:schemeClr val="accent6">
                  <a:lumMod val="50000"/>
                </a:schemeClr>
              </a:solidFill>
              <a:latin typeface="Lato"/>
              <a:ea typeface="Lato"/>
              <a:cs typeface="Arial"/>
            </a:endParaRPr>
          </a:p>
          <a:p>
            <a:r>
              <a:rPr lang="en-US" sz="2000">
                <a:solidFill>
                  <a:schemeClr val="accent6">
                    <a:lumMod val="50000"/>
                  </a:schemeClr>
                </a:solidFill>
                <a:latin typeface="Lato"/>
                <a:ea typeface="+mn-lt"/>
                <a:cs typeface="+mn-lt"/>
              </a:rPr>
              <a:t>Average Classification Time: 0.000747</a:t>
            </a:r>
            <a:endParaRPr lang="en-US">
              <a:solidFill>
                <a:schemeClr val="accent6">
                  <a:lumMod val="50000"/>
                </a:schemeClr>
              </a:solidFill>
              <a:latin typeface="Lato"/>
              <a:ea typeface="Lato"/>
              <a:cs typeface="Arial"/>
            </a:endParaRPr>
          </a:p>
          <a:p>
            <a:endParaRPr lang="en-US" sz="2000" b="1">
              <a:solidFill>
                <a:schemeClr val="accent6">
                  <a:lumMod val="50000"/>
                </a:schemeClr>
              </a:solidFill>
              <a:latin typeface="Lato"/>
              <a:ea typeface="Lato"/>
              <a:cs typeface="Arial"/>
            </a:endParaRPr>
          </a:p>
          <a:p>
            <a:endParaRPr lang="en-US" sz="2000">
              <a:solidFill>
                <a:schemeClr val="accent6">
                  <a:lumMod val="50000"/>
                </a:schemeClr>
              </a:solidFill>
              <a:latin typeface="Lato"/>
              <a:ea typeface="Lato" panose="020F0502020204030203" pitchFamily="34" charset="0"/>
              <a:cs typeface="Arial"/>
            </a:endParaRPr>
          </a:p>
          <a:p>
            <a:endParaRPr lang="en-US" sz="2000" b="1">
              <a:solidFill>
                <a:schemeClr val="accent6">
                  <a:lumMod val="50000"/>
                </a:schemeClr>
              </a:solidFill>
              <a:latin typeface="Lato"/>
              <a:ea typeface="Lato"/>
              <a:cs typeface="Arial"/>
            </a:endParaRPr>
          </a:p>
          <a:p>
            <a:br>
              <a:rPr lang="en-US">
                <a:latin typeface="Lato" panose="020F0502020204030203" pitchFamily="34" charset="0"/>
                <a:ea typeface="Lato" panose="020F0502020204030203" pitchFamily="34" charset="0"/>
                <a:cs typeface="Lato" panose="020F0502020204030203" pitchFamily="34" charset="0"/>
              </a:rPr>
            </a:br>
            <a:endParaRPr lang="en-IN">
              <a:solidFill>
                <a:schemeClr val="accent6">
                  <a:lumMod val="5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3" name="Picture 5" descr="Chart, treemap chart&#10;&#10;Description automatically generated">
            <a:extLst>
              <a:ext uri="{FF2B5EF4-FFF2-40B4-BE49-F238E27FC236}">
                <a16:creationId xmlns:a16="http://schemas.microsoft.com/office/drawing/2014/main" id="{1D9C7772-0450-B61E-96B8-CB94FA39CC41}"/>
              </a:ext>
            </a:extLst>
          </p:cNvPr>
          <p:cNvPicPr>
            <a:picLocks noChangeAspect="1"/>
          </p:cNvPicPr>
          <p:nvPr/>
        </p:nvPicPr>
        <p:blipFill>
          <a:blip r:embed="rId3"/>
          <a:stretch>
            <a:fillRect/>
          </a:stretch>
        </p:blipFill>
        <p:spPr>
          <a:xfrm>
            <a:off x="299150" y="1536868"/>
            <a:ext cx="5356358" cy="4039614"/>
          </a:xfrm>
          <a:prstGeom prst="rect">
            <a:avLst/>
          </a:prstGeom>
        </p:spPr>
      </p:pic>
    </p:spTree>
    <p:extLst>
      <p:ext uri="{BB962C8B-B14F-4D97-AF65-F5344CB8AC3E}">
        <p14:creationId xmlns:p14="http://schemas.microsoft.com/office/powerpoint/2010/main" val="2698790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26</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a:latin typeface="Arial Black"/>
              </a:rPr>
              <a:t>Results</a:t>
            </a:r>
            <a:endParaRPr lang="en-US"/>
          </a:p>
        </p:txBody>
      </p:sp>
      <p:sp>
        <p:nvSpPr>
          <p:cNvPr id="4" name="TextBox 3">
            <a:extLst>
              <a:ext uri="{FF2B5EF4-FFF2-40B4-BE49-F238E27FC236}">
                <a16:creationId xmlns:a16="http://schemas.microsoft.com/office/drawing/2014/main" id="{98C476F3-86B3-3761-88D4-08D50F57082B}"/>
              </a:ext>
            </a:extLst>
          </p:cNvPr>
          <p:cNvSpPr txBox="1"/>
          <p:nvPr/>
        </p:nvSpPr>
        <p:spPr>
          <a:xfrm>
            <a:off x="6022893" y="2205046"/>
            <a:ext cx="6749830" cy="3600986"/>
          </a:xfrm>
          <a:prstGeom prst="rect">
            <a:avLst/>
          </a:prstGeom>
          <a:noFill/>
        </p:spPr>
        <p:txBody>
          <a:bodyPr wrap="square" lIns="91440" tIns="45720" rIns="91440" bIns="45720" anchor="t">
            <a:spAutoFit/>
          </a:bodyPr>
          <a:lstStyle/>
          <a:p>
            <a:r>
              <a:rPr lang="en-US" sz="2000" b="1">
                <a:solidFill>
                  <a:schemeClr val="accent6">
                    <a:lumMod val="50000"/>
                  </a:schemeClr>
                </a:solidFill>
                <a:latin typeface="Lato"/>
                <a:ea typeface="+mn-lt"/>
                <a:cs typeface="+mn-lt"/>
              </a:rPr>
              <a:t>For 200.pkl (A strong classifier with 200 features)</a:t>
            </a:r>
            <a:endParaRPr lang="en-US" sz="2000">
              <a:solidFill>
                <a:schemeClr val="accent6">
                  <a:lumMod val="50000"/>
                </a:schemeClr>
              </a:solidFill>
              <a:latin typeface="Lato"/>
              <a:ea typeface="Lato"/>
              <a:cs typeface="Arial"/>
            </a:endParaRPr>
          </a:p>
          <a:p>
            <a:r>
              <a:rPr lang="en-US" sz="2000">
                <a:solidFill>
                  <a:schemeClr val="accent6">
                    <a:lumMod val="50000"/>
                  </a:schemeClr>
                </a:solidFill>
                <a:latin typeface="Lato"/>
                <a:ea typeface="+mn-lt"/>
                <a:cs typeface="+mn-lt"/>
              </a:rPr>
              <a:t>False Positive Rate: 479/23573 (0.020320)</a:t>
            </a:r>
            <a:endParaRPr lang="en-US" sz="2000">
              <a:solidFill>
                <a:schemeClr val="accent6">
                  <a:lumMod val="50000"/>
                </a:schemeClr>
              </a:solidFill>
              <a:latin typeface="Lato"/>
              <a:ea typeface="Lato"/>
              <a:cs typeface="Arial"/>
            </a:endParaRPr>
          </a:p>
          <a:p>
            <a:r>
              <a:rPr lang="en-US" sz="2000">
                <a:solidFill>
                  <a:schemeClr val="accent6">
                    <a:lumMod val="50000"/>
                  </a:schemeClr>
                </a:solidFill>
                <a:latin typeface="Lato"/>
                <a:ea typeface="+mn-lt"/>
                <a:cs typeface="+mn-lt"/>
              </a:rPr>
              <a:t>False Negative Rate: 371/472 (0.786017)</a:t>
            </a:r>
            <a:endParaRPr lang="en-US" sz="2000">
              <a:solidFill>
                <a:schemeClr val="accent6">
                  <a:lumMod val="50000"/>
                </a:schemeClr>
              </a:solidFill>
              <a:latin typeface="Lato"/>
              <a:ea typeface="Lato"/>
              <a:cs typeface="Arial"/>
            </a:endParaRPr>
          </a:p>
          <a:p>
            <a:r>
              <a:rPr lang="en-US" sz="2000">
                <a:solidFill>
                  <a:schemeClr val="accent6">
                    <a:lumMod val="50000"/>
                  </a:schemeClr>
                </a:solidFill>
                <a:latin typeface="Lato"/>
                <a:ea typeface="+mn-lt"/>
                <a:cs typeface="+mn-lt"/>
              </a:rPr>
              <a:t>Accuracy: 23195/24045 (0.964650)</a:t>
            </a:r>
            <a:endParaRPr lang="en-US" sz="2000">
              <a:solidFill>
                <a:schemeClr val="accent6">
                  <a:lumMod val="50000"/>
                </a:schemeClr>
              </a:solidFill>
              <a:latin typeface="Lato"/>
              <a:ea typeface="Lato"/>
              <a:cs typeface="Arial"/>
            </a:endParaRPr>
          </a:p>
          <a:p>
            <a:r>
              <a:rPr lang="en-US" sz="2000">
                <a:solidFill>
                  <a:schemeClr val="accent6">
                    <a:lumMod val="50000"/>
                  </a:schemeClr>
                </a:solidFill>
                <a:latin typeface="Lato"/>
                <a:ea typeface="+mn-lt"/>
                <a:cs typeface="+mn-lt"/>
              </a:rPr>
              <a:t>Average Classification Time: 0.001135</a:t>
            </a:r>
            <a:endParaRPr lang="en-US" sz="2000">
              <a:solidFill>
                <a:schemeClr val="accent6">
                  <a:lumMod val="50000"/>
                </a:schemeClr>
              </a:solidFill>
              <a:latin typeface="Lato"/>
            </a:endParaRPr>
          </a:p>
          <a:p>
            <a:endParaRPr lang="en-US" sz="2000">
              <a:solidFill>
                <a:schemeClr val="accent6">
                  <a:lumMod val="50000"/>
                </a:schemeClr>
              </a:solidFill>
              <a:latin typeface="Arial"/>
              <a:ea typeface="Lato" panose="020F0502020204030203" pitchFamily="34" charset="0"/>
              <a:cs typeface="Arial"/>
            </a:endParaRPr>
          </a:p>
          <a:p>
            <a:r>
              <a:rPr lang="en-US" sz="2000" b="1">
                <a:solidFill>
                  <a:schemeClr val="accent6">
                    <a:lumMod val="50000"/>
                  </a:schemeClr>
                </a:solidFill>
                <a:latin typeface="Lato"/>
                <a:ea typeface="+mn-lt"/>
                <a:cs typeface="+mn-lt"/>
              </a:rPr>
              <a:t>"Initial experiments demonstrated that a frontal face classifier constructed from 200 features yields</a:t>
            </a:r>
            <a:br>
              <a:rPr lang="en-US" sz="2000" b="1">
                <a:latin typeface="Lato"/>
                <a:ea typeface="+mn-lt"/>
                <a:cs typeface="+mn-lt"/>
              </a:rPr>
            </a:br>
            <a:r>
              <a:rPr lang="en-US" sz="2000" b="1">
                <a:solidFill>
                  <a:schemeClr val="accent6">
                    <a:lumMod val="50000"/>
                  </a:schemeClr>
                </a:solidFill>
                <a:latin typeface="Lato"/>
                <a:ea typeface="+mn-lt"/>
                <a:cs typeface="+mn-lt"/>
              </a:rPr>
              <a:t>an accuracy of 96%" - from the paper</a:t>
            </a:r>
            <a:endParaRPr lang="en-US" b="1">
              <a:solidFill>
                <a:schemeClr val="accent6">
                  <a:lumMod val="50000"/>
                </a:schemeClr>
              </a:solidFill>
              <a:latin typeface="Lato"/>
            </a:endParaRPr>
          </a:p>
          <a:p>
            <a:br>
              <a:rPr lang="en-US">
                <a:latin typeface="Lato" panose="020F0502020204030203" pitchFamily="34" charset="0"/>
                <a:ea typeface="Lato" panose="020F0502020204030203" pitchFamily="34" charset="0"/>
                <a:cs typeface="Lato" panose="020F0502020204030203" pitchFamily="34" charset="0"/>
              </a:rPr>
            </a:br>
            <a:endParaRPr lang="en-IN">
              <a:solidFill>
                <a:schemeClr val="accent6">
                  <a:lumMod val="5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2" name="Picture 2" descr="Chart, treemap chart&#10;&#10;Description automatically generated">
            <a:extLst>
              <a:ext uri="{FF2B5EF4-FFF2-40B4-BE49-F238E27FC236}">
                <a16:creationId xmlns:a16="http://schemas.microsoft.com/office/drawing/2014/main" id="{6B20A4FE-5D6E-990D-0095-A594E4FD68C6}"/>
              </a:ext>
            </a:extLst>
          </p:cNvPr>
          <p:cNvPicPr>
            <a:picLocks noChangeAspect="1"/>
          </p:cNvPicPr>
          <p:nvPr/>
        </p:nvPicPr>
        <p:blipFill>
          <a:blip r:embed="rId3"/>
          <a:stretch>
            <a:fillRect/>
          </a:stretch>
        </p:blipFill>
        <p:spPr>
          <a:xfrm>
            <a:off x="112613" y="1367140"/>
            <a:ext cx="5972485" cy="4488505"/>
          </a:xfrm>
          <a:prstGeom prst="rect">
            <a:avLst/>
          </a:prstGeom>
        </p:spPr>
      </p:pic>
    </p:spTree>
    <p:extLst>
      <p:ext uri="{BB962C8B-B14F-4D97-AF65-F5344CB8AC3E}">
        <p14:creationId xmlns:p14="http://schemas.microsoft.com/office/powerpoint/2010/main" val="442590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27</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a:latin typeface="Arial Black"/>
              </a:rPr>
              <a:t>Results</a:t>
            </a:r>
            <a:endParaRPr lang="en-US"/>
          </a:p>
        </p:txBody>
      </p:sp>
      <p:sp>
        <p:nvSpPr>
          <p:cNvPr id="4" name="TextBox 3">
            <a:extLst>
              <a:ext uri="{FF2B5EF4-FFF2-40B4-BE49-F238E27FC236}">
                <a16:creationId xmlns:a16="http://schemas.microsoft.com/office/drawing/2014/main" id="{98C476F3-86B3-3761-88D4-08D50F57082B}"/>
              </a:ext>
            </a:extLst>
          </p:cNvPr>
          <p:cNvSpPr txBox="1"/>
          <p:nvPr/>
        </p:nvSpPr>
        <p:spPr>
          <a:xfrm>
            <a:off x="6022893" y="2205046"/>
            <a:ext cx="6749830" cy="1938992"/>
          </a:xfrm>
          <a:prstGeom prst="rect">
            <a:avLst/>
          </a:prstGeom>
          <a:noFill/>
        </p:spPr>
        <p:txBody>
          <a:bodyPr wrap="square" lIns="91440" tIns="45720" rIns="91440" bIns="45720" anchor="t">
            <a:spAutoFit/>
          </a:bodyPr>
          <a:lstStyle/>
          <a:p>
            <a:r>
              <a:rPr lang="en-US" sz="2000" b="1">
                <a:solidFill>
                  <a:schemeClr val="accent6">
                    <a:lumMod val="50000"/>
                  </a:schemeClr>
                </a:solidFill>
                <a:latin typeface="Lato"/>
                <a:ea typeface="+mn-lt"/>
                <a:cs typeface="+mn-lt"/>
              </a:rPr>
              <a:t>For cascade1.pkl (1,2,3 feature classifiers)</a:t>
            </a:r>
            <a:endParaRPr lang="en-US">
              <a:solidFill>
                <a:schemeClr val="accent6">
                  <a:lumMod val="50000"/>
                </a:schemeClr>
              </a:solidFill>
              <a:latin typeface="Lato"/>
              <a:ea typeface="Lato"/>
              <a:cs typeface="Arial"/>
            </a:endParaRPr>
          </a:p>
          <a:p>
            <a:r>
              <a:rPr lang="en-US" sz="2000">
                <a:solidFill>
                  <a:schemeClr val="accent6">
                    <a:lumMod val="50000"/>
                  </a:schemeClr>
                </a:solidFill>
                <a:latin typeface="Lato"/>
                <a:ea typeface="+mn-lt"/>
                <a:cs typeface="+mn-lt"/>
              </a:rPr>
              <a:t>False Positive Rate: 938/23573 (0.039791)</a:t>
            </a:r>
            <a:endParaRPr lang="en-US">
              <a:solidFill>
                <a:schemeClr val="accent6">
                  <a:lumMod val="50000"/>
                </a:schemeClr>
              </a:solidFill>
              <a:latin typeface="Lato"/>
              <a:ea typeface="Lato"/>
              <a:cs typeface="Arial"/>
            </a:endParaRPr>
          </a:p>
          <a:p>
            <a:r>
              <a:rPr lang="en-US" sz="2000">
                <a:solidFill>
                  <a:schemeClr val="accent6">
                    <a:lumMod val="50000"/>
                  </a:schemeClr>
                </a:solidFill>
                <a:latin typeface="Lato"/>
                <a:ea typeface="+mn-lt"/>
                <a:cs typeface="+mn-lt"/>
              </a:rPr>
              <a:t>False Negative Rate: 407/472 (0.862288)</a:t>
            </a:r>
            <a:endParaRPr lang="en-US">
              <a:solidFill>
                <a:schemeClr val="accent6">
                  <a:lumMod val="50000"/>
                </a:schemeClr>
              </a:solidFill>
              <a:latin typeface="Lato"/>
              <a:ea typeface="Lato"/>
              <a:cs typeface="Arial"/>
            </a:endParaRPr>
          </a:p>
          <a:p>
            <a:r>
              <a:rPr lang="en-US" sz="2000">
                <a:solidFill>
                  <a:schemeClr val="accent6">
                    <a:lumMod val="50000"/>
                  </a:schemeClr>
                </a:solidFill>
                <a:latin typeface="Lato"/>
                <a:ea typeface="+mn-lt"/>
                <a:cs typeface="+mn-lt"/>
              </a:rPr>
              <a:t>Accuracy: 22700/24045 (0.944063)</a:t>
            </a:r>
            <a:endParaRPr lang="en-US">
              <a:solidFill>
                <a:schemeClr val="accent6">
                  <a:lumMod val="50000"/>
                </a:schemeClr>
              </a:solidFill>
              <a:latin typeface="Lato"/>
              <a:ea typeface="Lato"/>
              <a:cs typeface="Arial"/>
            </a:endParaRPr>
          </a:p>
          <a:p>
            <a:r>
              <a:rPr lang="en-US" sz="2000">
                <a:solidFill>
                  <a:schemeClr val="accent6">
                    <a:lumMod val="50000"/>
                  </a:schemeClr>
                </a:solidFill>
                <a:latin typeface="Lato"/>
                <a:ea typeface="+mn-lt"/>
                <a:cs typeface="+mn-lt"/>
              </a:rPr>
              <a:t>Average Classification Time: 0.000837</a:t>
            </a:r>
            <a:endParaRPr lang="en-US">
              <a:solidFill>
                <a:schemeClr val="accent6">
                  <a:lumMod val="50000"/>
                </a:schemeClr>
              </a:solidFill>
              <a:latin typeface="Lato"/>
              <a:ea typeface="Lato"/>
              <a:cs typeface="Arial"/>
            </a:endParaRPr>
          </a:p>
          <a:p>
            <a:endParaRPr lang="en-US" sz="2000" b="1">
              <a:solidFill>
                <a:schemeClr val="accent6">
                  <a:lumMod val="50000"/>
                </a:schemeClr>
              </a:solidFill>
              <a:latin typeface="Arial"/>
              <a:ea typeface="Lato" panose="020F0502020204030203" pitchFamily="34" charset="0"/>
              <a:cs typeface="Arial"/>
            </a:endParaRPr>
          </a:p>
        </p:txBody>
      </p:sp>
      <p:pic>
        <p:nvPicPr>
          <p:cNvPr id="2" name="Picture 2" descr="Chart, treemap chart&#10;&#10;Description automatically generated">
            <a:extLst>
              <a:ext uri="{FF2B5EF4-FFF2-40B4-BE49-F238E27FC236}">
                <a16:creationId xmlns:a16="http://schemas.microsoft.com/office/drawing/2014/main" id="{50FC62EA-8B76-09B3-50DE-A57DA88A5E6D}"/>
              </a:ext>
            </a:extLst>
          </p:cNvPr>
          <p:cNvPicPr>
            <a:picLocks noChangeAspect="1"/>
          </p:cNvPicPr>
          <p:nvPr/>
        </p:nvPicPr>
        <p:blipFill>
          <a:blip r:embed="rId3"/>
          <a:stretch>
            <a:fillRect/>
          </a:stretch>
        </p:blipFill>
        <p:spPr>
          <a:xfrm>
            <a:off x="167785" y="1649944"/>
            <a:ext cx="5282827" cy="4029349"/>
          </a:xfrm>
          <a:prstGeom prst="rect">
            <a:avLst/>
          </a:prstGeom>
        </p:spPr>
      </p:pic>
    </p:spTree>
    <p:extLst>
      <p:ext uri="{BB962C8B-B14F-4D97-AF65-F5344CB8AC3E}">
        <p14:creationId xmlns:p14="http://schemas.microsoft.com/office/powerpoint/2010/main" val="3109416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28</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a:latin typeface="Arial Black"/>
              </a:rPr>
              <a:t>Results</a:t>
            </a:r>
            <a:endParaRPr lang="en-US"/>
          </a:p>
        </p:txBody>
      </p:sp>
      <p:sp>
        <p:nvSpPr>
          <p:cNvPr id="4" name="TextBox 3">
            <a:extLst>
              <a:ext uri="{FF2B5EF4-FFF2-40B4-BE49-F238E27FC236}">
                <a16:creationId xmlns:a16="http://schemas.microsoft.com/office/drawing/2014/main" id="{98C476F3-86B3-3761-88D4-08D50F57082B}"/>
              </a:ext>
            </a:extLst>
          </p:cNvPr>
          <p:cNvSpPr txBox="1"/>
          <p:nvPr/>
        </p:nvSpPr>
        <p:spPr>
          <a:xfrm>
            <a:off x="6022893" y="2205046"/>
            <a:ext cx="6749830" cy="2677656"/>
          </a:xfrm>
          <a:prstGeom prst="rect">
            <a:avLst/>
          </a:prstGeom>
          <a:noFill/>
        </p:spPr>
        <p:txBody>
          <a:bodyPr wrap="square" lIns="91440" tIns="45720" rIns="91440" bIns="45720" anchor="t">
            <a:spAutoFit/>
          </a:bodyPr>
          <a:lstStyle/>
          <a:p>
            <a:r>
              <a:rPr lang="en-US" sz="2000" b="1">
                <a:solidFill>
                  <a:schemeClr val="accent6">
                    <a:lumMod val="50000"/>
                  </a:schemeClr>
                </a:solidFill>
                <a:latin typeface="Lato"/>
                <a:ea typeface="+mn-lt"/>
                <a:cs typeface="+mn-lt"/>
              </a:rPr>
              <a:t>For cascade2.pkl (1,10,50,100 feature classifiers)</a:t>
            </a:r>
            <a:endParaRPr lang="en-US">
              <a:solidFill>
                <a:schemeClr val="accent6">
                  <a:lumMod val="50000"/>
                </a:schemeClr>
              </a:solidFill>
              <a:latin typeface="Lato"/>
              <a:ea typeface="+mn-lt"/>
              <a:cs typeface="+mn-lt"/>
            </a:endParaRPr>
          </a:p>
          <a:p>
            <a:r>
              <a:rPr lang="en-US" sz="2000">
                <a:solidFill>
                  <a:schemeClr val="accent6">
                    <a:lumMod val="50000"/>
                  </a:schemeClr>
                </a:solidFill>
                <a:latin typeface="Lato"/>
                <a:ea typeface="+mn-lt"/>
                <a:cs typeface="+mn-lt"/>
              </a:rPr>
              <a:t>False Positive Rate: 203/23573 (0.008612)</a:t>
            </a:r>
            <a:endParaRPr lang="en-US">
              <a:solidFill>
                <a:schemeClr val="accent6">
                  <a:lumMod val="50000"/>
                </a:schemeClr>
              </a:solidFill>
              <a:latin typeface="Lato"/>
              <a:ea typeface="+mn-lt"/>
              <a:cs typeface="+mn-lt"/>
            </a:endParaRPr>
          </a:p>
          <a:p>
            <a:r>
              <a:rPr lang="en-US" sz="2000">
                <a:solidFill>
                  <a:schemeClr val="accent6">
                    <a:lumMod val="50000"/>
                  </a:schemeClr>
                </a:solidFill>
                <a:latin typeface="Lato"/>
                <a:ea typeface="+mn-lt"/>
                <a:cs typeface="+mn-lt"/>
              </a:rPr>
              <a:t>False Negative Rate: 409/472 (0.866525)</a:t>
            </a:r>
            <a:endParaRPr lang="en-US">
              <a:solidFill>
                <a:schemeClr val="accent6">
                  <a:lumMod val="50000"/>
                </a:schemeClr>
              </a:solidFill>
              <a:latin typeface="Lato"/>
              <a:ea typeface="+mn-lt"/>
              <a:cs typeface="+mn-lt"/>
            </a:endParaRPr>
          </a:p>
          <a:p>
            <a:r>
              <a:rPr lang="en-US" sz="2000">
                <a:solidFill>
                  <a:schemeClr val="accent6">
                    <a:lumMod val="50000"/>
                  </a:schemeClr>
                </a:solidFill>
                <a:latin typeface="Lato"/>
                <a:ea typeface="+mn-lt"/>
                <a:cs typeface="+mn-lt"/>
              </a:rPr>
              <a:t>Accuracy: 23433/24045 (0.974548)</a:t>
            </a:r>
            <a:endParaRPr lang="en-US">
              <a:solidFill>
                <a:schemeClr val="accent6">
                  <a:lumMod val="50000"/>
                </a:schemeClr>
              </a:solidFill>
              <a:latin typeface="Lato"/>
              <a:ea typeface="+mn-lt"/>
              <a:cs typeface="+mn-lt"/>
            </a:endParaRPr>
          </a:p>
          <a:p>
            <a:r>
              <a:rPr lang="en-US" sz="2000">
                <a:solidFill>
                  <a:schemeClr val="accent6">
                    <a:lumMod val="50000"/>
                  </a:schemeClr>
                </a:solidFill>
                <a:latin typeface="Lato"/>
                <a:ea typeface="+mn-lt"/>
                <a:cs typeface="+mn-lt"/>
              </a:rPr>
              <a:t>Average Classification Time: 0.000777</a:t>
            </a:r>
            <a:endParaRPr lang="en-US">
              <a:solidFill>
                <a:schemeClr val="accent6">
                  <a:lumMod val="50000"/>
                </a:schemeClr>
              </a:solidFill>
              <a:latin typeface="Lato"/>
              <a:ea typeface="Lato"/>
              <a:cs typeface="Arial"/>
            </a:endParaRPr>
          </a:p>
          <a:p>
            <a:endParaRPr lang="en-US" sz="2000" b="1">
              <a:solidFill>
                <a:schemeClr val="accent6">
                  <a:lumMod val="50000"/>
                </a:schemeClr>
              </a:solidFill>
              <a:latin typeface="Lato"/>
              <a:ea typeface="Lato"/>
              <a:cs typeface="Arial"/>
            </a:endParaRPr>
          </a:p>
          <a:p>
            <a:br>
              <a:rPr lang="en-US">
                <a:latin typeface="Lato" panose="020F0502020204030203" pitchFamily="34" charset="0"/>
                <a:ea typeface="Lato" panose="020F0502020204030203" pitchFamily="34" charset="0"/>
                <a:cs typeface="Lato" panose="020F0502020204030203" pitchFamily="34" charset="0"/>
              </a:rPr>
            </a:br>
            <a:endParaRPr lang="en-IN">
              <a:solidFill>
                <a:schemeClr val="accent6">
                  <a:lumMod val="5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3" name="Picture 5" descr="Chart, treemap chart&#10;&#10;Description automatically generated">
            <a:extLst>
              <a:ext uri="{FF2B5EF4-FFF2-40B4-BE49-F238E27FC236}">
                <a16:creationId xmlns:a16="http://schemas.microsoft.com/office/drawing/2014/main" id="{87877626-6209-7ED6-1411-F0FA4FC537BB}"/>
              </a:ext>
            </a:extLst>
          </p:cNvPr>
          <p:cNvPicPr>
            <a:picLocks noChangeAspect="1"/>
          </p:cNvPicPr>
          <p:nvPr/>
        </p:nvPicPr>
        <p:blipFill>
          <a:blip r:embed="rId3"/>
          <a:stretch>
            <a:fillRect/>
          </a:stretch>
        </p:blipFill>
        <p:spPr>
          <a:xfrm>
            <a:off x="728318" y="1645888"/>
            <a:ext cx="5088453" cy="3807222"/>
          </a:xfrm>
          <a:prstGeom prst="rect">
            <a:avLst/>
          </a:prstGeom>
        </p:spPr>
      </p:pic>
    </p:spTree>
    <p:extLst>
      <p:ext uri="{BB962C8B-B14F-4D97-AF65-F5344CB8AC3E}">
        <p14:creationId xmlns:p14="http://schemas.microsoft.com/office/powerpoint/2010/main" val="3480971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29</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a:latin typeface="Arial Black"/>
              </a:rPr>
              <a:t>Results</a:t>
            </a:r>
            <a:endParaRPr lang="en-US"/>
          </a:p>
        </p:txBody>
      </p:sp>
      <p:sp>
        <p:nvSpPr>
          <p:cNvPr id="4" name="TextBox 3">
            <a:extLst>
              <a:ext uri="{FF2B5EF4-FFF2-40B4-BE49-F238E27FC236}">
                <a16:creationId xmlns:a16="http://schemas.microsoft.com/office/drawing/2014/main" id="{98C476F3-86B3-3761-88D4-08D50F57082B}"/>
              </a:ext>
            </a:extLst>
          </p:cNvPr>
          <p:cNvSpPr txBox="1"/>
          <p:nvPr/>
        </p:nvSpPr>
        <p:spPr>
          <a:xfrm>
            <a:off x="6022893" y="2205046"/>
            <a:ext cx="6749830" cy="2677656"/>
          </a:xfrm>
          <a:prstGeom prst="rect">
            <a:avLst/>
          </a:prstGeom>
          <a:noFill/>
        </p:spPr>
        <p:txBody>
          <a:bodyPr wrap="square" lIns="91440" tIns="45720" rIns="91440" bIns="45720" anchor="t">
            <a:spAutoFit/>
          </a:bodyPr>
          <a:lstStyle/>
          <a:p>
            <a:r>
              <a:rPr lang="en-US" sz="2000" b="1">
                <a:solidFill>
                  <a:schemeClr val="accent6">
                    <a:lumMod val="50000"/>
                  </a:schemeClr>
                </a:solidFill>
                <a:latin typeface="Lato"/>
                <a:ea typeface="+mn-lt"/>
                <a:cs typeface="+mn-lt"/>
              </a:rPr>
              <a:t>For </a:t>
            </a:r>
            <a:r>
              <a:rPr lang="en-US" sz="2000" b="1" err="1">
                <a:solidFill>
                  <a:schemeClr val="accent6">
                    <a:lumMod val="50000"/>
                  </a:schemeClr>
                </a:solidFill>
                <a:latin typeface="Lato"/>
                <a:ea typeface="+mn-lt"/>
                <a:cs typeface="+mn-lt"/>
              </a:rPr>
              <a:t>cascade.pkl</a:t>
            </a:r>
            <a:r>
              <a:rPr lang="en-US" sz="2000" b="1">
                <a:solidFill>
                  <a:schemeClr val="accent6">
                    <a:lumMod val="50000"/>
                  </a:schemeClr>
                </a:solidFill>
                <a:latin typeface="Lato"/>
                <a:ea typeface="+mn-lt"/>
                <a:cs typeface="+mn-lt"/>
              </a:rPr>
              <a:t> (1,2,5,10,50 feature classifiers)</a:t>
            </a:r>
            <a:endParaRPr lang="en-US">
              <a:solidFill>
                <a:schemeClr val="accent6">
                  <a:lumMod val="50000"/>
                </a:schemeClr>
              </a:solidFill>
              <a:latin typeface="Lato"/>
              <a:ea typeface="Lato"/>
              <a:cs typeface="Arial"/>
            </a:endParaRPr>
          </a:p>
          <a:p>
            <a:r>
              <a:rPr lang="en-US" sz="2000">
                <a:solidFill>
                  <a:schemeClr val="accent6">
                    <a:lumMod val="50000"/>
                  </a:schemeClr>
                </a:solidFill>
                <a:latin typeface="Lato"/>
                <a:ea typeface="+mn-lt"/>
                <a:cs typeface="+mn-lt"/>
              </a:rPr>
              <a:t>False Positive Rate: 129/23573 (0.005472)</a:t>
            </a:r>
            <a:endParaRPr lang="en-US">
              <a:solidFill>
                <a:schemeClr val="accent6">
                  <a:lumMod val="50000"/>
                </a:schemeClr>
              </a:solidFill>
              <a:latin typeface="Lato"/>
              <a:ea typeface="Lato"/>
              <a:cs typeface="Arial"/>
            </a:endParaRPr>
          </a:p>
          <a:p>
            <a:r>
              <a:rPr lang="en-US" sz="2000">
                <a:solidFill>
                  <a:schemeClr val="accent6">
                    <a:lumMod val="50000"/>
                  </a:schemeClr>
                </a:solidFill>
                <a:latin typeface="Lato"/>
                <a:ea typeface="+mn-lt"/>
                <a:cs typeface="+mn-lt"/>
              </a:rPr>
              <a:t>False Negative Rate: 451/472 (0.955508)</a:t>
            </a:r>
            <a:endParaRPr lang="en-US">
              <a:solidFill>
                <a:schemeClr val="accent6">
                  <a:lumMod val="50000"/>
                </a:schemeClr>
              </a:solidFill>
              <a:latin typeface="Lato"/>
              <a:ea typeface="Lato"/>
              <a:cs typeface="Arial"/>
            </a:endParaRPr>
          </a:p>
          <a:p>
            <a:r>
              <a:rPr lang="en-US" sz="2000">
                <a:solidFill>
                  <a:schemeClr val="accent6">
                    <a:lumMod val="50000"/>
                  </a:schemeClr>
                </a:solidFill>
                <a:latin typeface="Lato"/>
                <a:ea typeface="+mn-lt"/>
                <a:cs typeface="+mn-lt"/>
              </a:rPr>
              <a:t>Accuracy: 23465/24045 (0.975879)</a:t>
            </a:r>
            <a:endParaRPr lang="en-US">
              <a:solidFill>
                <a:schemeClr val="accent6">
                  <a:lumMod val="50000"/>
                </a:schemeClr>
              </a:solidFill>
              <a:latin typeface="Lato"/>
              <a:ea typeface="Lato"/>
              <a:cs typeface="Arial"/>
            </a:endParaRPr>
          </a:p>
          <a:p>
            <a:r>
              <a:rPr lang="en-US" sz="2000">
                <a:solidFill>
                  <a:schemeClr val="accent6">
                    <a:lumMod val="50000"/>
                  </a:schemeClr>
                </a:solidFill>
                <a:latin typeface="Lato"/>
                <a:ea typeface="+mn-lt"/>
                <a:cs typeface="+mn-lt"/>
              </a:rPr>
              <a:t>Average Classification Time: 0.000355</a:t>
            </a:r>
            <a:endParaRPr lang="en-US">
              <a:solidFill>
                <a:schemeClr val="accent6">
                  <a:lumMod val="50000"/>
                </a:schemeClr>
              </a:solidFill>
              <a:latin typeface="Lato"/>
            </a:endParaRPr>
          </a:p>
          <a:p>
            <a:endParaRPr lang="en-US" sz="2000" b="1">
              <a:solidFill>
                <a:schemeClr val="accent6">
                  <a:lumMod val="50000"/>
                </a:schemeClr>
              </a:solidFill>
              <a:latin typeface="Lato"/>
              <a:ea typeface="Lato"/>
              <a:cs typeface="Arial"/>
            </a:endParaRPr>
          </a:p>
          <a:p>
            <a:br>
              <a:rPr lang="en-US">
                <a:latin typeface="Lato" panose="020F0502020204030203" pitchFamily="34" charset="0"/>
                <a:ea typeface="Lato" panose="020F0502020204030203" pitchFamily="34" charset="0"/>
                <a:cs typeface="Lato" panose="020F0502020204030203" pitchFamily="34" charset="0"/>
              </a:rPr>
            </a:br>
            <a:endParaRPr lang="en-IN">
              <a:solidFill>
                <a:schemeClr val="accent6">
                  <a:lumMod val="5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2" name="Picture 2" descr="Chart, treemap chart&#10;&#10;Description automatically generated">
            <a:extLst>
              <a:ext uri="{FF2B5EF4-FFF2-40B4-BE49-F238E27FC236}">
                <a16:creationId xmlns:a16="http://schemas.microsoft.com/office/drawing/2014/main" id="{226CBB26-C219-190C-1759-F718F98A6762}"/>
              </a:ext>
            </a:extLst>
          </p:cNvPr>
          <p:cNvPicPr>
            <a:picLocks noChangeAspect="1"/>
          </p:cNvPicPr>
          <p:nvPr/>
        </p:nvPicPr>
        <p:blipFill>
          <a:blip r:embed="rId3"/>
          <a:stretch>
            <a:fillRect/>
          </a:stretch>
        </p:blipFill>
        <p:spPr>
          <a:xfrm>
            <a:off x="-2758" y="1669996"/>
            <a:ext cx="5593818" cy="4259955"/>
          </a:xfrm>
          <a:prstGeom prst="rect">
            <a:avLst/>
          </a:prstGeom>
        </p:spPr>
      </p:pic>
    </p:spTree>
    <p:extLst>
      <p:ext uri="{BB962C8B-B14F-4D97-AF65-F5344CB8AC3E}">
        <p14:creationId xmlns:p14="http://schemas.microsoft.com/office/powerpoint/2010/main" val="1552957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3</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a:t>Introduction</a:t>
            </a:r>
            <a:endParaRPr lang="en-IN"/>
          </a:p>
        </p:txBody>
      </p:sp>
      <p:sp>
        <p:nvSpPr>
          <p:cNvPr id="12" name="TextBox 11">
            <a:extLst>
              <a:ext uri="{FF2B5EF4-FFF2-40B4-BE49-F238E27FC236}">
                <a16:creationId xmlns:a16="http://schemas.microsoft.com/office/drawing/2014/main" id="{C6F50526-1B82-DCB2-84D9-25BA5FE26826}"/>
              </a:ext>
            </a:extLst>
          </p:cNvPr>
          <p:cNvSpPr txBox="1"/>
          <p:nvPr/>
        </p:nvSpPr>
        <p:spPr>
          <a:xfrm>
            <a:off x="981844" y="1769467"/>
            <a:ext cx="9879844" cy="4093428"/>
          </a:xfrm>
          <a:prstGeom prst="rect">
            <a:avLst/>
          </a:prstGeom>
          <a:noFill/>
        </p:spPr>
        <p:txBody>
          <a:bodyPr wrap="square">
            <a:spAutoFit/>
          </a:bodyPr>
          <a:lstStyle/>
          <a:p>
            <a:pPr rtl="0">
              <a:spcBef>
                <a:spcPts val="0"/>
              </a:spcBef>
              <a:spcAft>
                <a:spcPts val="1200"/>
              </a:spcAft>
            </a:pPr>
            <a:r>
              <a:rPr lang="en-US" sz="2400" b="0" i="0" u="none" strike="noStrike">
                <a:solidFill>
                  <a:schemeClr val="accent6">
                    <a:lumMod val="50000"/>
                  </a:schemeClr>
                </a:solidFill>
                <a:effectLst/>
                <a:latin typeface="Lato" panose="020F0502020204030203" pitchFamily="34" charset="0"/>
              </a:rPr>
              <a:t>Viola-Jones Detector</a:t>
            </a:r>
            <a:endParaRPr lang="en-US">
              <a:solidFill>
                <a:schemeClr val="accent6">
                  <a:lumMod val="50000"/>
                </a:schemeClr>
              </a:solidFill>
              <a:effectLst/>
            </a:endParaRPr>
          </a:p>
          <a:p>
            <a:pPr marL="952393" lvl="1" indent="-342900" fontAlgn="base">
              <a:buFont typeface="Arial" panose="020B0604020202020204" pitchFamily="34" charset="0"/>
              <a:buChar char="•"/>
            </a:pPr>
            <a:r>
              <a:rPr lang="en-US" b="0" i="0" u="none" strike="noStrike" err="1">
                <a:solidFill>
                  <a:schemeClr val="accent6">
                    <a:lumMod val="50000"/>
                  </a:schemeClr>
                </a:solidFill>
                <a:effectLst/>
                <a:latin typeface="Lato" panose="020F0502020204030203" pitchFamily="34" charset="0"/>
              </a:rPr>
              <a:t>Haar</a:t>
            </a:r>
            <a:r>
              <a:rPr lang="en-US" b="0" i="0" u="none" strike="noStrike">
                <a:solidFill>
                  <a:schemeClr val="accent6">
                    <a:lumMod val="50000"/>
                  </a:schemeClr>
                </a:solidFill>
                <a:effectLst/>
                <a:latin typeface="Lato" panose="020F0502020204030203" pitchFamily="34" charset="0"/>
              </a:rPr>
              <a:t>-like Features - simple rectangular features </a:t>
            </a:r>
          </a:p>
          <a:p>
            <a:pPr marL="952393" lvl="1" indent="-342900" fontAlgn="base">
              <a:buFont typeface="Arial" panose="020B0604020202020204" pitchFamily="34" charset="0"/>
              <a:buChar char="•"/>
            </a:pPr>
            <a:r>
              <a:rPr lang="en-US" b="0" i="0" u="none" strike="noStrike">
                <a:solidFill>
                  <a:schemeClr val="accent6">
                    <a:lumMod val="50000"/>
                  </a:schemeClr>
                </a:solidFill>
                <a:effectLst/>
                <a:latin typeface="Lato" panose="020F0502020204030203" pitchFamily="34" charset="0"/>
              </a:rPr>
              <a:t>Calculating the Integral Image summed area table necessary for quick calculation</a:t>
            </a:r>
          </a:p>
          <a:p>
            <a:pPr marL="952393" lvl="1" indent="-342900" fontAlgn="base">
              <a:buFont typeface="Arial" panose="020B0604020202020204" pitchFamily="34" charset="0"/>
              <a:buChar char="•"/>
            </a:pPr>
            <a:r>
              <a:rPr lang="en-US" b="0" i="0" u="none" strike="noStrike">
                <a:solidFill>
                  <a:schemeClr val="accent6">
                    <a:lumMod val="50000"/>
                  </a:schemeClr>
                </a:solidFill>
                <a:effectLst/>
                <a:latin typeface="Lato" panose="020F0502020204030203" pitchFamily="34" charset="0"/>
              </a:rPr>
              <a:t>AdaBoost Learning Algorithm - creates a small set of only the best features to create more efficient classifiers</a:t>
            </a:r>
          </a:p>
          <a:p>
            <a:pPr marL="952393" lvl="1" indent="-342900" fontAlgn="base">
              <a:spcAft>
                <a:spcPts val="1200"/>
              </a:spcAft>
              <a:buFont typeface="Arial" panose="020B0604020202020204" pitchFamily="34" charset="0"/>
              <a:buChar char="•"/>
            </a:pPr>
            <a:r>
              <a:rPr lang="en-US" b="0" i="0" u="none" strike="noStrike">
                <a:solidFill>
                  <a:schemeClr val="accent6">
                    <a:lumMod val="50000"/>
                  </a:schemeClr>
                </a:solidFill>
                <a:effectLst/>
                <a:latin typeface="Lato" panose="020F0502020204030203" pitchFamily="34" charset="0"/>
              </a:rPr>
              <a:t>Cascade Filter - discards negative windows early to focus more computational time on possible positive windows</a:t>
            </a:r>
          </a:p>
          <a:p>
            <a:br>
              <a:rPr lang="en-US">
                <a:solidFill>
                  <a:schemeClr val="accent6">
                    <a:lumMod val="50000"/>
                  </a:schemeClr>
                </a:solidFill>
              </a:rPr>
            </a:br>
            <a:endParaRPr lang="en-IN">
              <a:solidFill>
                <a:schemeClr val="accent6">
                  <a:lumMod val="50000"/>
                </a:schemeClr>
              </a:solidFill>
            </a:endParaRPr>
          </a:p>
        </p:txBody>
      </p:sp>
    </p:spTree>
    <p:extLst>
      <p:ext uri="{BB962C8B-B14F-4D97-AF65-F5344CB8AC3E}">
        <p14:creationId xmlns:p14="http://schemas.microsoft.com/office/powerpoint/2010/main" val="1461580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30</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b="1">
                <a:latin typeface="Arial Black"/>
              </a:rPr>
              <a:t>Threshold vs Errors(200 features):</a:t>
            </a:r>
            <a:endParaRPr lang="en-US"/>
          </a:p>
        </p:txBody>
      </p:sp>
      <p:sp>
        <p:nvSpPr>
          <p:cNvPr id="4" name="TextBox 3">
            <a:extLst>
              <a:ext uri="{FF2B5EF4-FFF2-40B4-BE49-F238E27FC236}">
                <a16:creationId xmlns:a16="http://schemas.microsoft.com/office/drawing/2014/main" id="{98C476F3-86B3-3761-88D4-08D50F57082B}"/>
              </a:ext>
            </a:extLst>
          </p:cNvPr>
          <p:cNvSpPr txBox="1"/>
          <p:nvPr/>
        </p:nvSpPr>
        <p:spPr>
          <a:xfrm rot="-780000">
            <a:off x="13567885" y="2709747"/>
            <a:ext cx="6749830" cy="1446550"/>
          </a:xfrm>
          <a:prstGeom prst="rect">
            <a:avLst/>
          </a:prstGeom>
          <a:noFill/>
        </p:spPr>
        <p:txBody>
          <a:bodyPr wrap="square" lIns="91440" tIns="45720" rIns="91440" bIns="45720" anchor="t">
            <a:spAutoFit/>
          </a:bodyPr>
          <a:lstStyle/>
          <a:p>
            <a:endParaRPr lang="en-US" sz="2000" b="1">
              <a:cs typeface="Arial"/>
            </a:endParaRPr>
          </a:p>
          <a:p>
            <a:endParaRPr lang="en-US" sz="2000" b="1">
              <a:solidFill>
                <a:schemeClr val="accent6">
                  <a:lumMod val="50000"/>
                </a:schemeClr>
              </a:solidFill>
              <a:latin typeface="Lato"/>
              <a:cs typeface="Arial"/>
            </a:endParaRPr>
          </a:p>
          <a:p>
            <a:br>
              <a:rPr lang="en-US">
                <a:latin typeface="Lato" panose="020F0502020204030203" pitchFamily="34" charset="0"/>
                <a:ea typeface="Lato" panose="020F0502020204030203" pitchFamily="34" charset="0"/>
                <a:cs typeface="Lato" panose="020F0502020204030203" pitchFamily="34" charset="0"/>
              </a:rPr>
            </a:br>
            <a:endParaRPr lang="en-IN">
              <a:solidFill>
                <a:schemeClr val="accent6">
                  <a:lumMod val="5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3" name="Picture 5" descr="Chart, line chart&#10;&#10;Description automatically generated">
            <a:extLst>
              <a:ext uri="{FF2B5EF4-FFF2-40B4-BE49-F238E27FC236}">
                <a16:creationId xmlns:a16="http://schemas.microsoft.com/office/drawing/2014/main" id="{FC595CB7-0915-C1DA-7D28-903372640998}"/>
              </a:ext>
            </a:extLst>
          </p:cNvPr>
          <p:cNvPicPr>
            <a:picLocks noChangeAspect="1"/>
          </p:cNvPicPr>
          <p:nvPr/>
        </p:nvPicPr>
        <p:blipFill>
          <a:blip r:embed="rId3"/>
          <a:stretch>
            <a:fillRect/>
          </a:stretch>
        </p:blipFill>
        <p:spPr>
          <a:xfrm>
            <a:off x="2791437" y="1802435"/>
            <a:ext cx="5220103" cy="3797415"/>
          </a:xfrm>
          <a:prstGeom prst="rect">
            <a:avLst/>
          </a:prstGeom>
        </p:spPr>
      </p:pic>
    </p:spTree>
    <p:extLst>
      <p:ext uri="{BB962C8B-B14F-4D97-AF65-F5344CB8AC3E}">
        <p14:creationId xmlns:p14="http://schemas.microsoft.com/office/powerpoint/2010/main" val="1142056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3FA9FA5-C8B1-6513-3705-E438141C878D}"/>
              </a:ext>
            </a:extLst>
          </p:cNvPr>
          <p:cNvSpPr>
            <a:spLocks noGrp="1"/>
          </p:cNvSpPr>
          <p:nvPr>
            <p:ph type="title"/>
          </p:nvPr>
        </p:nvSpPr>
        <p:spPr>
          <a:xfrm>
            <a:off x="837981" y="184805"/>
            <a:ext cx="10512862" cy="1505883"/>
          </a:xfrm>
        </p:spPr>
        <p:txBody>
          <a:bodyPr vert="horz" lIns="91440" tIns="45720" rIns="91440" bIns="45720" rtlCol="0" anchor="ctr">
            <a:normAutofit/>
          </a:bodyPr>
          <a:lstStyle/>
          <a:p>
            <a:pPr defTabSz="914400">
              <a:lnSpc>
                <a:spcPct val="90000"/>
              </a:lnSpc>
            </a:pPr>
            <a:r>
              <a:rPr lang="en-US" sz="5100" kern="1200">
                <a:solidFill>
                  <a:schemeClr val="tx1"/>
                </a:solidFill>
                <a:latin typeface="+mj-lt"/>
                <a:ea typeface="+mj-ea"/>
                <a:cs typeface="+mj-cs"/>
              </a:rPr>
              <a:t>Face Detection</a:t>
            </a:r>
            <a:r>
              <a:rPr lang="en-US" sz="5100">
                <a:solidFill>
                  <a:schemeClr val="tx1"/>
                </a:solidFill>
                <a:latin typeface="+mj-lt"/>
              </a:rPr>
              <a:t> (Cascade1.pkl):</a:t>
            </a:r>
            <a:endParaRPr lang="en-US" sz="5100" kern="1200">
              <a:solidFill>
                <a:schemeClr val="tx1"/>
              </a:solidFill>
              <a:latin typeface="+mj-lt"/>
              <a:ea typeface="+mj-ea"/>
              <a:cs typeface="+mj-cs"/>
            </a:endParaRPr>
          </a:p>
        </p:txBody>
      </p:sp>
      <p:pic>
        <p:nvPicPr>
          <p:cNvPr id="11" name="Picture 11">
            <a:extLst>
              <a:ext uri="{FF2B5EF4-FFF2-40B4-BE49-F238E27FC236}">
                <a16:creationId xmlns:a16="http://schemas.microsoft.com/office/drawing/2014/main" id="{A41D5D97-4AD4-E657-8FF8-19F43168C0E8}"/>
              </a:ext>
            </a:extLst>
          </p:cNvPr>
          <p:cNvPicPr>
            <a:picLocks noGrp="1" noChangeAspect="1"/>
          </p:cNvPicPr>
          <p:nvPr>
            <p:ph type="pic" sz="quarter" idx="13"/>
          </p:nvPr>
        </p:nvPicPr>
        <p:blipFill rotWithShape="1">
          <a:blip r:embed="rId2"/>
          <a:srcRect l="9843" r="9843"/>
          <a:stretch/>
        </p:blipFill>
        <p:spPr>
          <a:xfrm>
            <a:off x="1083716" y="1781514"/>
            <a:ext cx="1867494" cy="1500532"/>
          </a:xfrm>
        </p:spPr>
      </p:pic>
      <p:pic>
        <p:nvPicPr>
          <p:cNvPr id="12" name="Picture 12">
            <a:extLst>
              <a:ext uri="{FF2B5EF4-FFF2-40B4-BE49-F238E27FC236}">
                <a16:creationId xmlns:a16="http://schemas.microsoft.com/office/drawing/2014/main" id="{9C8EAE43-E534-6FB4-C5A5-BBD107110F5A}"/>
              </a:ext>
            </a:extLst>
          </p:cNvPr>
          <p:cNvPicPr>
            <a:picLocks noChangeAspect="1"/>
          </p:cNvPicPr>
          <p:nvPr/>
        </p:nvPicPr>
        <p:blipFill>
          <a:blip r:embed="rId2"/>
          <a:stretch>
            <a:fillRect/>
          </a:stretch>
        </p:blipFill>
        <p:spPr>
          <a:xfrm>
            <a:off x="484973" y="1776381"/>
            <a:ext cx="5440491" cy="4356904"/>
          </a:xfrm>
          <a:prstGeom prst="rect">
            <a:avLst/>
          </a:prstGeom>
        </p:spPr>
      </p:pic>
      <p:pic>
        <p:nvPicPr>
          <p:cNvPr id="3" name="Picture 3">
            <a:extLst>
              <a:ext uri="{FF2B5EF4-FFF2-40B4-BE49-F238E27FC236}">
                <a16:creationId xmlns:a16="http://schemas.microsoft.com/office/drawing/2014/main" id="{3DB7D5C7-1895-C3D4-9F07-7B752C0634D2}"/>
              </a:ext>
            </a:extLst>
          </p:cNvPr>
          <p:cNvPicPr>
            <a:picLocks noChangeAspect="1"/>
          </p:cNvPicPr>
          <p:nvPr/>
        </p:nvPicPr>
        <p:blipFill>
          <a:blip r:embed="rId3"/>
          <a:stretch>
            <a:fillRect/>
          </a:stretch>
        </p:blipFill>
        <p:spPr>
          <a:xfrm>
            <a:off x="5986472" y="1776845"/>
            <a:ext cx="5675081" cy="4274565"/>
          </a:xfrm>
          <a:prstGeom prst="rect">
            <a:avLst/>
          </a:prstGeom>
        </p:spPr>
      </p:pic>
    </p:spTree>
    <p:extLst>
      <p:ext uri="{BB962C8B-B14F-4D97-AF65-F5344CB8AC3E}">
        <p14:creationId xmlns:p14="http://schemas.microsoft.com/office/powerpoint/2010/main" val="2098214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3FA9FA5-C8B1-6513-3705-E438141C878D}"/>
              </a:ext>
            </a:extLst>
          </p:cNvPr>
          <p:cNvSpPr>
            <a:spLocks noGrp="1"/>
          </p:cNvSpPr>
          <p:nvPr>
            <p:ph type="title"/>
          </p:nvPr>
        </p:nvSpPr>
        <p:spPr>
          <a:xfrm>
            <a:off x="837981" y="184805"/>
            <a:ext cx="10512862" cy="1505883"/>
          </a:xfrm>
        </p:spPr>
        <p:txBody>
          <a:bodyPr vert="horz" lIns="91440" tIns="45720" rIns="91440" bIns="45720" rtlCol="0" anchor="ctr">
            <a:normAutofit/>
          </a:bodyPr>
          <a:lstStyle/>
          <a:p>
            <a:pPr defTabSz="914400">
              <a:lnSpc>
                <a:spcPct val="90000"/>
              </a:lnSpc>
            </a:pPr>
            <a:r>
              <a:rPr lang="en-US" sz="5100" kern="1200">
                <a:solidFill>
                  <a:schemeClr val="tx1"/>
                </a:solidFill>
                <a:latin typeface="+mj-lt"/>
                <a:ea typeface="+mj-ea"/>
                <a:cs typeface="+mj-cs"/>
              </a:rPr>
              <a:t>Face Detection</a:t>
            </a:r>
            <a:r>
              <a:rPr lang="en-US" sz="5100">
                <a:solidFill>
                  <a:schemeClr val="tx1"/>
                </a:solidFill>
                <a:latin typeface="+mj-lt"/>
              </a:rPr>
              <a:t> (Cascade2.pkl):</a:t>
            </a:r>
            <a:endParaRPr lang="en-US" sz="5100" kern="1200">
              <a:solidFill>
                <a:schemeClr val="tx1"/>
              </a:solidFill>
              <a:latin typeface="+mj-lt"/>
              <a:ea typeface="+mj-ea"/>
              <a:cs typeface="+mj-cs"/>
            </a:endParaRPr>
          </a:p>
        </p:txBody>
      </p:sp>
      <p:pic>
        <p:nvPicPr>
          <p:cNvPr id="11" name="Picture 11">
            <a:extLst>
              <a:ext uri="{FF2B5EF4-FFF2-40B4-BE49-F238E27FC236}">
                <a16:creationId xmlns:a16="http://schemas.microsoft.com/office/drawing/2014/main" id="{A41D5D97-4AD4-E657-8FF8-19F43168C0E8}"/>
              </a:ext>
            </a:extLst>
          </p:cNvPr>
          <p:cNvPicPr>
            <a:picLocks noGrp="1" noChangeAspect="1"/>
          </p:cNvPicPr>
          <p:nvPr>
            <p:ph type="pic" sz="quarter" idx="13"/>
          </p:nvPr>
        </p:nvPicPr>
        <p:blipFill rotWithShape="1">
          <a:blip r:embed="rId2"/>
          <a:srcRect l="9843" r="9843"/>
          <a:stretch/>
        </p:blipFill>
        <p:spPr>
          <a:xfrm>
            <a:off x="1083716" y="1781514"/>
            <a:ext cx="1867494" cy="1500532"/>
          </a:xfrm>
        </p:spPr>
      </p:pic>
      <p:pic>
        <p:nvPicPr>
          <p:cNvPr id="12" name="Picture 12">
            <a:extLst>
              <a:ext uri="{FF2B5EF4-FFF2-40B4-BE49-F238E27FC236}">
                <a16:creationId xmlns:a16="http://schemas.microsoft.com/office/drawing/2014/main" id="{9C8EAE43-E534-6FB4-C5A5-BBD107110F5A}"/>
              </a:ext>
            </a:extLst>
          </p:cNvPr>
          <p:cNvPicPr>
            <a:picLocks noChangeAspect="1"/>
          </p:cNvPicPr>
          <p:nvPr/>
        </p:nvPicPr>
        <p:blipFill>
          <a:blip r:embed="rId2"/>
          <a:stretch>
            <a:fillRect/>
          </a:stretch>
        </p:blipFill>
        <p:spPr>
          <a:xfrm>
            <a:off x="484973" y="1776381"/>
            <a:ext cx="5440491" cy="4356904"/>
          </a:xfrm>
          <a:prstGeom prst="rect">
            <a:avLst/>
          </a:prstGeom>
        </p:spPr>
      </p:pic>
      <p:pic>
        <p:nvPicPr>
          <p:cNvPr id="2" name="Picture 2">
            <a:extLst>
              <a:ext uri="{FF2B5EF4-FFF2-40B4-BE49-F238E27FC236}">
                <a16:creationId xmlns:a16="http://schemas.microsoft.com/office/drawing/2014/main" id="{14038C7E-6DFA-2D4A-377B-F1D625C9C41A}"/>
              </a:ext>
            </a:extLst>
          </p:cNvPr>
          <p:cNvPicPr>
            <a:picLocks noChangeAspect="1"/>
          </p:cNvPicPr>
          <p:nvPr/>
        </p:nvPicPr>
        <p:blipFill>
          <a:blip r:embed="rId3"/>
          <a:stretch>
            <a:fillRect/>
          </a:stretch>
        </p:blipFill>
        <p:spPr>
          <a:xfrm>
            <a:off x="5930366" y="1879003"/>
            <a:ext cx="5519860" cy="4143138"/>
          </a:xfrm>
          <a:prstGeom prst="rect">
            <a:avLst/>
          </a:prstGeom>
        </p:spPr>
      </p:pic>
    </p:spTree>
    <p:extLst>
      <p:ext uri="{BB962C8B-B14F-4D97-AF65-F5344CB8AC3E}">
        <p14:creationId xmlns:p14="http://schemas.microsoft.com/office/powerpoint/2010/main" val="199441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3FA9FA5-C8B1-6513-3705-E438141C878D}"/>
              </a:ext>
            </a:extLst>
          </p:cNvPr>
          <p:cNvSpPr>
            <a:spLocks noGrp="1"/>
          </p:cNvSpPr>
          <p:nvPr>
            <p:ph type="title"/>
          </p:nvPr>
        </p:nvSpPr>
        <p:spPr>
          <a:xfrm>
            <a:off x="837981" y="184805"/>
            <a:ext cx="10512862" cy="1505883"/>
          </a:xfrm>
        </p:spPr>
        <p:txBody>
          <a:bodyPr vert="horz" lIns="91440" tIns="45720" rIns="91440" bIns="45720" rtlCol="0" anchor="ctr">
            <a:normAutofit/>
          </a:bodyPr>
          <a:lstStyle/>
          <a:p>
            <a:pPr defTabSz="914400">
              <a:lnSpc>
                <a:spcPct val="90000"/>
              </a:lnSpc>
            </a:pPr>
            <a:r>
              <a:rPr lang="en-US" sz="5100" kern="1200">
                <a:solidFill>
                  <a:schemeClr val="tx1"/>
                </a:solidFill>
                <a:latin typeface="+mj-lt"/>
                <a:ea typeface="+mj-ea"/>
                <a:cs typeface="+mj-cs"/>
              </a:rPr>
              <a:t>Face Detection</a:t>
            </a:r>
            <a:r>
              <a:rPr lang="en-US" sz="5100">
                <a:solidFill>
                  <a:schemeClr val="tx1"/>
                </a:solidFill>
                <a:latin typeface="+mj-lt"/>
              </a:rPr>
              <a:t> (Cascade.pkl):</a:t>
            </a:r>
            <a:endParaRPr lang="en-US" sz="5100" kern="1200">
              <a:solidFill>
                <a:schemeClr val="tx1"/>
              </a:solidFill>
              <a:latin typeface="+mj-lt"/>
              <a:ea typeface="+mj-ea"/>
              <a:cs typeface="+mj-cs"/>
            </a:endParaRPr>
          </a:p>
        </p:txBody>
      </p:sp>
      <p:pic>
        <p:nvPicPr>
          <p:cNvPr id="11" name="Picture 11">
            <a:extLst>
              <a:ext uri="{FF2B5EF4-FFF2-40B4-BE49-F238E27FC236}">
                <a16:creationId xmlns:a16="http://schemas.microsoft.com/office/drawing/2014/main" id="{A41D5D97-4AD4-E657-8FF8-19F43168C0E8}"/>
              </a:ext>
            </a:extLst>
          </p:cNvPr>
          <p:cNvPicPr>
            <a:picLocks noGrp="1" noChangeAspect="1"/>
          </p:cNvPicPr>
          <p:nvPr>
            <p:ph type="pic" sz="quarter" idx="13"/>
          </p:nvPr>
        </p:nvPicPr>
        <p:blipFill rotWithShape="1">
          <a:blip r:embed="rId2"/>
          <a:srcRect l="9843" r="9843"/>
          <a:stretch/>
        </p:blipFill>
        <p:spPr>
          <a:xfrm>
            <a:off x="1083716" y="1781514"/>
            <a:ext cx="1867494" cy="1500532"/>
          </a:xfrm>
        </p:spPr>
      </p:pic>
      <p:pic>
        <p:nvPicPr>
          <p:cNvPr id="12" name="Picture 12">
            <a:extLst>
              <a:ext uri="{FF2B5EF4-FFF2-40B4-BE49-F238E27FC236}">
                <a16:creationId xmlns:a16="http://schemas.microsoft.com/office/drawing/2014/main" id="{9C8EAE43-E534-6FB4-C5A5-BBD107110F5A}"/>
              </a:ext>
            </a:extLst>
          </p:cNvPr>
          <p:cNvPicPr>
            <a:picLocks noChangeAspect="1"/>
          </p:cNvPicPr>
          <p:nvPr/>
        </p:nvPicPr>
        <p:blipFill>
          <a:blip r:embed="rId2"/>
          <a:stretch>
            <a:fillRect/>
          </a:stretch>
        </p:blipFill>
        <p:spPr>
          <a:xfrm>
            <a:off x="484973" y="1776381"/>
            <a:ext cx="5440491" cy="4356904"/>
          </a:xfrm>
          <a:prstGeom prst="rect">
            <a:avLst/>
          </a:prstGeom>
        </p:spPr>
      </p:pic>
      <p:pic>
        <p:nvPicPr>
          <p:cNvPr id="13" name="Picture 13">
            <a:extLst>
              <a:ext uri="{FF2B5EF4-FFF2-40B4-BE49-F238E27FC236}">
                <a16:creationId xmlns:a16="http://schemas.microsoft.com/office/drawing/2014/main" id="{0987D61C-E714-77BE-7E70-2424FDEE512B}"/>
              </a:ext>
            </a:extLst>
          </p:cNvPr>
          <p:cNvPicPr>
            <a:picLocks noChangeAspect="1"/>
          </p:cNvPicPr>
          <p:nvPr/>
        </p:nvPicPr>
        <p:blipFill>
          <a:blip r:embed="rId3"/>
          <a:stretch>
            <a:fillRect/>
          </a:stretch>
        </p:blipFill>
        <p:spPr>
          <a:xfrm>
            <a:off x="5967745" y="1771149"/>
            <a:ext cx="5657881" cy="4279552"/>
          </a:xfrm>
          <a:prstGeom prst="rect">
            <a:avLst/>
          </a:prstGeom>
        </p:spPr>
      </p:pic>
    </p:spTree>
    <p:extLst>
      <p:ext uri="{BB962C8B-B14F-4D97-AF65-F5344CB8AC3E}">
        <p14:creationId xmlns:p14="http://schemas.microsoft.com/office/powerpoint/2010/main" val="767275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CE2F58-FDD2-4714-68B4-409C41DCB816}"/>
              </a:ext>
            </a:extLst>
          </p:cNvPr>
          <p:cNvSpPr>
            <a:spLocks noGrp="1"/>
          </p:cNvSpPr>
          <p:nvPr>
            <p:ph type="title"/>
          </p:nvPr>
        </p:nvSpPr>
        <p:spPr/>
        <p:txBody>
          <a:bodyPr/>
          <a:lstStyle/>
          <a:p>
            <a:r>
              <a:rPr lang="en-US">
                <a:latin typeface="Arial Black"/>
              </a:rPr>
              <a:t>Work </a:t>
            </a:r>
            <a:r>
              <a:rPr lang="en-US" err="1">
                <a:latin typeface="Arial Black"/>
              </a:rPr>
              <a:t>Disribution</a:t>
            </a:r>
            <a:endParaRPr lang="en-US" err="1"/>
          </a:p>
        </p:txBody>
      </p:sp>
      <p:sp>
        <p:nvSpPr>
          <p:cNvPr id="7" name="TextBox 6">
            <a:extLst>
              <a:ext uri="{FF2B5EF4-FFF2-40B4-BE49-F238E27FC236}">
                <a16:creationId xmlns:a16="http://schemas.microsoft.com/office/drawing/2014/main" id="{E0D67B4C-DB35-DB3C-53C8-D4480A714887}"/>
              </a:ext>
            </a:extLst>
          </p:cNvPr>
          <p:cNvSpPr txBox="1"/>
          <p:nvPr/>
        </p:nvSpPr>
        <p:spPr>
          <a:xfrm>
            <a:off x="606101" y="2003883"/>
            <a:ext cx="885950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1800" b="1">
                <a:cs typeface="Arial"/>
              </a:rPr>
              <a:t>Chunduru Sai Pranav:</a:t>
            </a:r>
            <a:r>
              <a:rPr lang="en-US" sz="1800">
                <a:cs typeface="Arial"/>
              </a:rPr>
              <a:t> AdaBoost Implementation, Cascade Classifier, Documentation</a:t>
            </a:r>
            <a:endParaRPr lang="en-US"/>
          </a:p>
          <a:p>
            <a:pPr>
              <a:buChar char="•"/>
            </a:pPr>
            <a:endParaRPr lang="en-US" sz="1800">
              <a:cs typeface="Arial"/>
            </a:endParaRPr>
          </a:p>
          <a:p>
            <a:pPr>
              <a:buChar char="•"/>
            </a:pPr>
            <a:r>
              <a:rPr lang="en-US" sz="1800" b="1">
                <a:cs typeface="Arial"/>
              </a:rPr>
              <a:t>Supreeth Reddy </a:t>
            </a:r>
            <a:r>
              <a:rPr lang="en-US" sz="1800" b="1" err="1">
                <a:cs typeface="Arial"/>
              </a:rPr>
              <a:t>Gangam</a:t>
            </a:r>
            <a:r>
              <a:rPr lang="en-US" sz="1800" b="1">
                <a:cs typeface="Arial"/>
              </a:rPr>
              <a:t>:</a:t>
            </a:r>
            <a:r>
              <a:rPr lang="en-US" sz="1800">
                <a:cs typeface="Arial"/>
              </a:rPr>
              <a:t> AdaBoost Implementation, Cascade Classifier, Results</a:t>
            </a:r>
            <a:endParaRPr lang="en-US"/>
          </a:p>
          <a:p>
            <a:pPr>
              <a:buChar char="•"/>
            </a:pPr>
            <a:endParaRPr lang="en-US" sz="1800">
              <a:cs typeface="Arial"/>
            </a:endParaRPr>
          </a:p>
          <a:p>
            <a:pPr>
              <a:buChar char="•"/>
            </a:pPr>
            <a:r>
              <a:rPr lang="en-US" sz="1800" b="1" err="1">
                <a:cs typeface="Arial"/>
              </a:rPr>
              <a:t>Pusapati</a:t>
            </a:r>
            <a:r>
              <a:rPr lang="en-US" sz="1800" b="1">
                <a:cs typeface="Arial"/>
              </a:rPr>
              <a:t> </a:t>
            </a:r>
            <a:r>
              <a:rPr lang="en-US" sz="1800" b="1" err="1">
                <a:cs typeface="Arial"/>
              </a:rPr>
              <a:t>Romaharshan</a:t>
            </a:r>
            <a:r>
              <a:rPr lang="en-US" sz="1800" b="1">
                <a:cs typeface="Arial"/>
              </a:rPr>
              <a:t>:</a:t>
            </a:r>
            <a:r>
              <a:rPr lang="en-US" sz="1800">
                <a:cs typeface="Arial"/>
              </a:rPr>
              <a:t> </a:t>
            </a:r>
            <a:r>
              <a:rPr lang="en-US" sz="1800" err="1">
                <a:cs typeface="Arial"/>
              </a:rPr>
              <a:t>ViolaJones</a:t>
            </a:r>
            <a:r>
              <a:rPr lang="en-US" sz="1800">
                <a:cs typeface="Arial"/>
              </a:rPr>
              <a:t> Algorithm( </a:t>
            </a:r>
            <a:r>
              <a:rPr lang="en-US" sz="1800" err="1">
                <a:cs typeface="Arial"/>
              </a:rPr>
              <a:t>haar</a:t>
            </a:r>
            <a:r>
              <a:rPr lang="en-US" sz="1800">
                <a:cs typeface="Arial"/>
              </a:rPr>
              <a:t>-like and integral image), Weak Classifier Implementation, Results</a:t>
            </a:r>
          </a:p>
          <a:p>
            <a:pPr>
              <a:buChar char="•"/>
            </a:pPr>
            <a:endParaRPr lang="en-US" sz="1800" b="1">
              <a:cs typeface="Arial"/>
            </a:endParaRPr>
          </a:p>
          <a:p>
            <a:pPr>
              <a:buChar char="•"/>
            </a:pPr>
            <a:r>
              <a:rPr lang="en-US" sz="1800" b="1" err="1">
                <a:cs typeface="Arial"/>
              </a:rPr>
              <a:t>Pothugunta</a:t>
            </a:r>
            <a:r>
              <a:rPr lang="en-US" sz="1800" b="1">
                <a:cs typeface="Arial"/>
              </a:rPr>
              <a:t> Venkat:</a:t>
            </a:r>
            <a:r>
              <a:rPr lang="en-US" sz="1800">
                <a:cs typeface="Arial"/>
              </a:rPr>
              <a:t> </a:t>
            </a:r>
            <a:r>
              <a:rPr lang="en-US" sz="1800" err="1">
                <a:cs typeface="Arial"/>
              </a:rPr>
              <a:t>ViolaJones</a:t>
            </a:r>
            <a:r>
              <a:rPr lang="en-US" sz="1800">
                <a:cs typeface="Arial"/>
              </a:rPr>
              <a:t> Algorithm( </a:t>
            </a:r>
            <a:r>
              <a:rPr lang="en-US" sz="1800" err="1">
                <a:cs typeface="Arial"/>
              </a:rPr>
              <a:t>haar</a:t>
            </a:r>
            <a:r>
              <a:rPr lang="en-US" sz="1800">
                <a:cs typeface="Arial"/>
              </a:rPr>
              <a:t>-like and integral image), Weak Classifier Implementation, Documentation</a:t>
            </a:r>
          </a:p>
        </p:txBody>
      </p:sp>
    </p:spTree>
    <p:extLst>
      <p:ext uri="{BB962C8B-B14F-4D97-AF65-F5344CB8AC3E}">
        <p14:creationId xmlns:p14="http://schemas.microsoft.com/office/powerpoint/2010/main" val="3334923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87B529-8DCF-49A5-E1B3-C8115A66A046}"/>
              </a:ext>
            </a:extLst>
          </p:cNvPr>
          <p:cNvSpPr>
            <a:spLocks noGrp="1"/>
          </p:cNvSpPr>
          <p:nvPr>
            <p:ph type="ctrTitle"/>
          </p:nvPr>
        </p:nvSpPr>
        <p:spPr/>
        <p:txBody>
          <a:bodyPr/>
          <a:lstStyle/>
          <a:p>
            <a:r>
              <a:rPr lang="en-IN"/>
              <a:t>THANK YOU</a:t>
            </a:r>
          </a:p>
        </p:txBody>
      </p:sp>
      <p:sp>
        <p:nvSpPr>
          <p:cNvPr id="8" name="Slide Number Placeholder 7">
            <a:extLst>
              <a:ext uri="{FF2B5EF4-FFF2-40B4-BE49-F238E27FC236}">
                <a16:creationId xmlns:a16="http://schemas.microsoft.com/office/drawing/2014/main" id="{35FD3151-B2A6-3008-B033-CC87621C643C}"/>
              </a:ext>
            </a:extLst>
          </p:cNvPr>
          <p:cNvSpPr>
            <a:spLocks noGrp="1"/>
          </p:cNvSpPr>
          <p:nvPr>
            <p:ph type="sldNum" sz="quarter" idx="4"/>
          </p:nvPr>
        </p:nvSpPr>
        <p:spPr/>
        <p:txBody>
          <a:bodyPr/>
          <a:lstStyle/>
          <a:p>
            <a:fld id="{96E69268-9C8B-4EBF-A9EE-DC5DC2D48DC3}" type="slidenum">
              <a:rPr lang="en-US" smtClean="0"/>
              <a:pPr/>
              <a:t>35</a:t>
            </a:fld>
            <a:endParaRPr lang="en-US"/>
          </a:p>
        </p:txBody>
      </p:sp>
    </p:spTree>
    <p:extLst>
      <p:ext uri="{BB962C8B-B14F-4D97-AF65-F5344CB8AC3E}">
        <p14:creationId xmlns:p14="http://schemas.microsoft.com/office/powerpoint/2010/main" val="2234493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4</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err="1"/>
              <a:t>Haar</a:t>
            </a:r>
            <a:r>
              <a:rPr lang="en-US"/>
              <a:t>-like Features</a:t>
            </a:r>
            <a:endParaRPr lang="en-IN"/>
          </a:p>
        </p:txBody>
      </p:sp>
      <p:sp>
        <p:nvSpPr>
          <p:cNvPr id="3" name="TextBox 2">
            <a:extLst>
              <a:ext uri="{FF2B5EF4-FFF2-40B4-BE49-F238E27FC236}">
                <a16:creationId xmlns:a16="http://schemas.microsoft.com/office/drawing/2014/main" id="{B68162EC-7844-4161-0A05-4F921E3D9224}"/>
              </a:ext>
            </a:extLst>
          </p:cNvPr>
          <p:cNvSpPr txBox="1"/>
          <p:nvPr/>
        </p:nvSpPr>
        <p:spPr>
          <a:xfrm>
            <a:off x="477788" y="2018698"/>
            <a:ext cx="5760640" cy="3200876"/>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400" b="0" i="0" u="none" strike="noStrike">
                <a:solidFill>
                  <a:srgbClr val="595959"/>
                </a:solidFill>
                <a:effectLst/>
                <a:latin typeface="Lato" panose="020F0502020204030203" pitchFamily="34" charset="0"/>
              </a:rPr>
              <a:t>Simple features that provide just above random accuracy</a:t>
            </a:r>
          </a:p>
          <a:p>
            <a:pPr marL="342900" indent="-342900" rtl="0" fontAlgn="base">
              <a:spcBef>
                <a:spcPts val="0"/>
              </a:spcBef>
              <a:spcAft>
                <a:spcPts val="0"/>
              </a:spcAft>
              <a:buFont typeface="Arial" panose="020B0604020202020204" pitchFamily="34" charset="0"/>
              <a:buChar char="•"/>
            </a:pPr>
            <a:r>
              <a:rPr lang="en-US" sz="2400" b="0" i="0" u="none" strike="noStrike">
                <a:solidFill>
                  <a:srgbClr val="595959"/>
                </a:solidFill>
                <a:effectLst/>
                <a:latin typeface="Lato" panose="020F0502020204030203" pitchFamily="34" charset="0"/>
              </a:rPr>
              <a:t>Each feature is a difference calculation of the white area minus the dark area</a:t>
            </a:r>
          </a:p>
          <a:p>
            <a:pPr marL="342900" indent="-342900" rtl="0" fontAlgn="base">
              <a:spcBef>
                <a:spcPts val="0"/>
              </a:spcBef>
              <a:spcAft>
                <a:spcPts val="1200"/>
              </a:spcAft>
              <a:buFont typeface="Arial" panose="020B0604020202020204" pitchFamily="34" charset="0"/>
              <a:buChar char="•"/>
            </a:pPr>
            <a:r>
              <a:rPr lang="en-US" sz="2400" b="0" i="0" u="none" strike="noStrike">
                <a:solidFill>
                  <a:srgbClr val="595959"/>
                </a:solidFill>
                <a:effectLst/>
                <a:latin typeface="Lato" panose="020F0502020204030203" pitchFamily="34" charset="0"/>
              </a:rPr>
              <a:t>Numerous </a:t>
            </a:r>
            <a:r>
              <a:rPr lang="en-US" sz="2400" b="0" i="0" u="none" strike="noStrike" err="1">
                <a:solidFill>
                  <a:srgbClr val="595959"/>
                </a:solidFill>
                <a:effectLst/>
                <a:latin typeface="Lato" panose="020F0502020204030203" pitchFamily="34" charset="0"/>
              </a:rPr>
              <a:t>Haar</a:t>
            </a:r>
            <a:r>
              <a:rPr lang="en-US" sz="2400" b="0" i="0" u="none" strike="noStrike">
                <a:solidFill>
                  <a:srgbClr val="595959"/>
                </a:solidFill>
                <a:effectLst/>
                <a:latin typeface="Lato" panose="020F0502020204030203" pitchFamily="34" charset="0"/>
              </a:rPr>
              <a:t>-like features available to choose from as shown here</a:t>
            </a:r>
          </a:p>
          <a:p>
            <a:br>
              <a:rPr lang="en-US"/>
            </a:br>
            <a:endParaRPr lang="en-IN"/>
          </a:p>
        </p:txBody>
      </p:sp>
      <p:pic>
        <p:nvPicPr>
          <p:cNvPr id="6" name="Picture 5" descr="A picture containing clipart&#10;&#10;Description automatically generated">
            <a:extLst>
              <a:ext uri="{FF2B5EF4-FFF2-40B4-BE49-F238E27FC236}">
                <a16:creationId xmlns:a16="http://schemas.microsoft.com/office/drawing/2014/main" id="{ADD20949-3B47-9681-69D7-F4F8E8324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484" y="1628800"/>
            <a:ext cx="4523852" cy="3096058"/>
          </a:xfrm>
          <a:prstGeom prst="rect">
            <a:avLst/>
          </a:prstGeom>
        </p:spPr>
      </p:pic>
    </p:spTree>
    <p:extLst>
      <p:ext uri="{BB962C8B-B14F-4D97-AF65-F5344CB8AC3E}">
        <p14:creationId xmlns:p14="http://schemas.microsoft.com/office/powerpoint/2010/main" val="1092920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5</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err="1"/>
              <a:t>Haar</a:t>
            </a:r>
            <a:r>
              <a:rPr lang="en-US"/>
              <a:t>-like Features</a:t>
            </a:r>
            <a:endParaRPr lang="en-IN"/>
          </a:p>
        </p:txBody>
      </p:sp>
      <p:sp>
        <p:nvSpPr>
          <p:cNvPr id="3" name="TextBox 2">
            <a:extLst>
              <a:ext uri="{FF2B5EF4-FFF2-40B4-BE49-F238E27FC236}">
                <a16:creationId xmlns:a16="http://schemas.microsoft.com/office/drawing/2014/main" id="{B68162EC-7844-4161-0A05-4F921E3D9224}"/>
              </a:ext>
            </a:extLst>
          </p:cNvPr>
          <p:cNvSpPr txBox="1"/>
          <p:nvPr/>
        </p:nvSpPr>
        <p:spPr>
          <a:xfrm>
            <a:off x="321152" y="1524617"/>
            <a:ext cx="6264696" cy="4893647"/>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The two features are shown in the top row and then overlayed on a typical training face in the bottom row. </a:t>
            </a:r>
          </a:p>
          <a:p>
            <a:pPr marL="342900" indent="-342900" rtl="0" fontAlgn="base">
              <a:spcBef>
                <a:spcPts val="0"/>
              </a:spcBef>
              <a:spcAft>
                <a:spcPts val="0"/>
              </a:spcAft>
              <a:buFont typeface="Arial" panose="020B0604020202020204" pitchFamily="34" charset="0"/>
              <a:buChar char="•"/>
            </a:pPr>
            <a:r>
              <a:rPr lang="en-US">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The first feature measures the difference in intensity between the region of the eyes and a region across the upper cheeks. </a:t>
            </a:r>
          </a:p>
          <a:p>
            <a:pPr marL="342900" indent="-342900" rtl="0" fontAlgn="base">
              <a:spcBef>
                <a:spcPts val="0"/>
              </a:spcBef>
              <a:spcAft>
                <a:spcPts val="0"/>
              </a:spcAft>
              <a:buFont typeface="Arial" panose="020B0604020202020204" pitchFamily="34" charset="0"/>
              <a:buChar char="•"/>
            </a:pPr>
            <a:r>
              <a:rPr lang="en-US">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The feature capitalizes on the observation that the eye region is often darker than the cheeks. </a:t>
            </a:r>
          </a:p>
          <a:p>
            <a:pPr marL="342900" indent="-342900" rtl="0" fontAlgn="base">
              <a:spcBef>
                <a:spcPts val="0"/>
              </a:spcBef>
              <a:spcAft>
                <a:spcPts val="0"/>
              </a:spcAft>
              <a:buFont typeface="Arial" panose="020B0604020202020204" pitchFamily="34" charset="0"/>
              <a:buChar char="•"/>
            </a:pPr>
            <a:r>
              <a:rPr lang="en-US">
                <a:solidFill>
                  <a:schemeClr val="accent6">
                    <a:lumMod val="50000"/>
                  </a:schemeClr>
                </a:solidFill>
                <a:effectLst/>
                <a:latin typeface="Lato" panose="020F0502020204030203" pitchFamily="34" charset="0"/>
                <a:ea typeface="Lato" panose="020F0502020204030203" pitchFamily="34" charset="0"/>
                <a:cs typeface="Lato" panose="020F0502020204030203" pitchFamily="34" charset="0"/>
              </a:rPr>
              <a:t>The second feature compares the intensities in the eye regions to the intensity across the bridge of the nose.</a:t>
            </a:r>
            <a:br>
              <a:rPr lang="en-US">
                <a:solidFill>
                  <a:schemeClr val="accent6">
                    <a:lumMod val="50000"/>
                  </a:schemeClr>
                </a:solidFill>
                <a:latin typeface="Lato" panose="020F0502020204030203" pitchFamily="34" charset="0"/>
                <a:ea typeface="Lato" panose="020F0502020204030203" pitchFamily="34" charset="0"/>
                <a:cs typeface="Lato" panose="020F0502020204030203" pitchFamily="34" charset="0"/>
              </a:rPr>
            </a:br>
            <a:endParaRPr lang="en-IN">
              <a:solidFill>
                <a:schemeClr val="accent6">
                  <a:lumMod val="5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5056A631-0465-0A9D-8B6B-365E0E00F9EF}"/>
              </a:ext>
            </a:extLst>
          </p:cNvPr>
          <p:cNvPicPr>
            <a:picLocks noChangeAspect="1"/>
          </p:cNvPicPr>
          <p:nvPr/>
        </p:nvPicPr>
        <p:blipFill>
          <a:blip r:embed="rId3"/>
          <a:stretch>
            <a:fillRect/>
          </a:stretch>
        </p:blipFill>
        <p:spPr>
          <a:xfrm>
            <a:off x="6552722" y="2123458"/>
            <a:ext cx="5616624" cy="3209925"/>
          </a:xfrm>
          <a:prstGeom prst="rect">
            <a:avLst/>
          </a:prstGeom>
        </p:spPr>
      </p:pic>
    </p:spTree>
    <p:extLst>
      <p:ext uri="{BB962C8B-B14F-4D97-AF65-F5344CB8AC3E}">
        <p14:creationId xmlns:p14="http://schemas.microsoft.com/office/powerpoint/2010/main" val="117848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6</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a:t>Integral Image</a:t>
            </a:r>
            <a:endParaRPr lang="en-IN"/>
          </a:p>
        </p:txBody>
      </p:sp>
      <p:sp>
        <p:nvSpPr>
          <p:cNvPr id="12" name="TextBox 11">
            <a:extLst>
              <a:ext uri="{FF2B5EF4-FFF2-40B4-BE49-F238E27FC236}">
                <a16:creationId xmlns:a16="http://schemas.microsoft.com/office/drawing/2014/main" id="{C6F50526-1B82-DCB2-84D9-25BA5FE26826}"/>
              </a:ext>
            </a:extLst>
          </p:cNvPr>
          <p:cNvSpPr txBox="1"/>
          <p:nvPr/>
        </p:nvSpPr>
        <p:spPr>
          <a:xfrm>
            <a:off x="981844" y="1769467"/>
            <a:ext cx="9879844" cy="830997"/>
          </a:xfrm>
          <a:prstGeom prst="rect">
            <a:avLst/>
          </a:prstGeom>
          <a:noFill/>
        </p:spPr>
        <p:txBody>
          <a:bodyPr wrap="square">
            <a:spAutoFit/>
          </a:bodyPr>
          <a:lstStyle/>
          <a:p>
            <a:br>
              <a:rPr lang="en-US"/>
            </a:br>
            <a:endParaRPr lang="en-IN"/>
          </a:p>
        </p:txBody>
      </p:sp>
      <p:pic>
        <p:nvPicPr>
          <p:cNvPr id="3" name="Picture 2" descr="A picture containing shape&#10;&#10;Description automatically generated">
            <a:extLst>
              <a:ext uri="{FF2B5EF4-FFF2-40B4-BE49-F238E27FC236}">
                <a16:creationId xmlns:a16="http://schemas.microsoft.com/office/drawing/2014/main" id="{1DFEA6E0-34C5-6D56-9DAC-D9258CEF32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5749" y="2600464"/>
            <a:ext cx="6739152" cy="1562996"/>
          </a:xfrm>
          <a:prstGeom prst="rect">
            <a:avLst/>
          </a:prstGeom>
        </p:spPr>
      </p:pic>
      <p:sp>
        <p:nvSpPr>
          <p:cNvPr id="6" name="TextBox 5">
            <a:extLst>
              <a:ext uri="{FF2B5EF4-FFF2-40B4-BE49-F238E27FC236}">
                <a16:creationId xmlns:a16="http://schemas.microsoft.com/office/drawing/2014/main" id="{3FC5B0EF-8D3B-2A9F-C47B-5A17A25DAF64}"/>
              </a:ext>
            </a:extLst>
          </p:cNvPr>
          <p:cNvSpPr txBox="1"/>
          <p:nvPr/>
        </p:nvSpPr>
        <p:spPr>
          <a:xfrm>
            <a:off x="333772" y="2060848"/>
            <a:ext cx="5256584" cy="3785652"/>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b="0" i="0" u="none" strike="noStrike">
                <a:solidFill>
                  <a:srgbClr val="595959"/>
                </a:solidFill>
                <a:effectLst/>
                <a:latin typeface="Lato" panose="020F0502020204030203" pitchFamily="34" charset="0"/>
              </a:rPr>
              <a:t>Summed area table in which every block is the summation of the previous blocks </a:t>
            </a:r>
          </a:p>
          <a:p>
            <a:pPr marL="342900" indent="-342900" rtl="0" fontAlgn="base">
              <a:spcBef>
                <a:spcPts val="0"/>
              </a:spcBef>
              <a:spcAft>
                <a:spcPts val="0"/>
              </a:spcAft>
              <a:buFont typeface="Arial" panose="020B0604020202020204" pitchFamily="34" charset="0"/>
              <a:buChar char="•"/>
            </a:pPr>
            <a:endParaRPr lang="en-US" b="0" i="0" u="none" strike="noStrike">
              <a:solidFill>
                <a:srgbClr val="595959"/>
              </a:solidFill>
              <a:effectLst/>
              <a:latin typeface="Lato" panose="020F0502020204030203" pitchFamily="34" charset="0"/>
            </a:endParaRPr>
          </a:p>
          <a:p>
            <a:pPr marL="342900" indent="-342900" rtl="0" fontAlgn="base">
              <a:spcBef>
                <a:spcPts val="0"/>
              </a:spcBef>
              <a:spcAft>
                <a:spcPts val="0"/>
              </a:spcAft>
              <a:buFont typeface="Arial" panose="020B0604020202020204" pitchFamily="34" charset="0"/>
              <a:buChar char="•"/>
            </a:pPr>
            <a:r>
              <a:rPr lang="en-US" b="0" i="0" u="none" strike="noStrike">
                <a:solidFill>
                  <a:srgbClr val="595959"/>
                </a:solidFill>
                <a:effectLst/>
                <a:latin typeface="Lato" panose="020F0502020204030203" pitchFamily="34" charset="0"/>
              </a:rPr>
              <a:t>Point of origin is upper left corner, meaning previous blocks are defined as those above and to the left</a:t>
            </a:r>
          </a:p>
          <a:p>
            <a:br>
              <a:rPr lang="en-US"/>
            </a:br>
            <a:endParaRPr lang="en-IN"/>
          </a:p>
        </p:txBody>
      </p:sp>
    </p:spTree>
    <p:extLst>
      <p:ext uri="{BB962C8B-B14F-4D97-AF65-F5344CB8AC3E}">
        <p14:creationId xmlns:p14="http://schemas.microsoft.com/office/powerpoint/2010/main" val="2202775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7</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a:t>Integral Image (Calculation)</a:t>
            </a:r>
            <a:endParaRPr lang="en-IN"/>
          </a:p>
        </p:txBody>
      </p:sp>
      <p:sp>
        <p:nvSpPr>
          <p:cNvPr id="12" name="TextBox 11">
            <a:extLst>
              <a:ext uri="{FF2B5EF4-FFF2-40B4-BE49-F238E27FC236}">
                <a16:creationId xmlns:a16="http://schemas.microsoft.com/office/drawing/2014/main" id="{C6F50526-1B82-DCB2-84D9-25BA5FE26826}"/>
              </a:ext>
            </a:extLst>
          </p:cNvPr>
          <p:cNvSpPr txBox="1"/>
          <p:nvPr/>
        </p:nvSpPr>
        <p:spPr>
          <a:xfrm>
            <a:off x="981844" y="1769467"/>
            <a:ext cx="9879844" cy="830997"/>
          </a:xfrm>
          <a:prstGeom prst="rect">
            <a:avLst/>
          </a:prstGeom>
          <a:noFill/>
        </p:spPr>
        <p:txBody>
          <a:bodyPr wrap="square">
            <a:spAutoFit/>
          </a:bodyPr>
          <a:lstStyle/>
          <a:p>
            <a:br>
              <a:rPr lang="en-US"/>
            </a:br>
            <a:endParaRPr lang="en-IN"/>
          </a:p>
        </p:txBody>
      </p:sp>
      <p:pic>
        <p:nvPicPr>
          <p:cNvPr id="1026" name="Picture 2">
            <a:extLst>
              <a:ext uri="{FF2B5EF4-FFF2-40B4-BE49-F238E27FC236}">
                <a16:creationId xmlns:a16="http://schemas.microsoft.com/office/drawing/2014/main" id="{52965128-6508-6E77-EEAD-5AA0D4B79C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870" t="1" r="11956" b="40361"/>
          <a:stretch/>
        </p:blipFill>
        <p:spPr bwMode="auto">
          <a:xfrm>
            <a:off x="6222152" y="1763762"/>
            <a:ext cx="5357232" cy="37531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3B6A399-07A7-F43D-B5D9-E8B0E429F01D}"/>
              </a:ext>
            </a:extLst>
          </p:cNvPr>
          <p:cNvSpPr txBox="1"/>
          <p:nvPr/>
        </p:nvSpPr>
        <p:spPr>
          <a:xfrm>
            <a:off x="477788" y="1595021"/>
            <a:ext cx="6092040" cy="5262979"/>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b="0" i="0" u="none" strike="noStrike">
                <a:solidFill>
                  <a:srgbClr val="595959"/>
                </a:solidFill>
                <a:effectLst/>
                <a:latin typeface="Lato" panose="020F0502020204030203" pitchFamily="34" charset="0"/>
              </a:rPr>
              <a:t>Allows for quick computations of any area in an image </a:t>
            </a:r>
          </a:p>
          <a:p>
            <a:pPr marL="342900" indent="-342900" rtl="0" fontAlgn="base">
              <a:spcBef>
                <a:spcPts val="0"/>
              </a:spcBef>
              <a:spcAft>
                <a:spcPts val="0"/>
              </a:spcAft>
              <a:buFont typeface="Arial" panose="020B0604020202020204" pitchFamily="34" charset="0"/>
              <a:buChar char="•"/>
            </a:pPr>
            <a:endParaRPr lang="en-US" b="0" i="0" u="none" strike="noStrike">
              <a:solidFill>
                <a:srgbClr val="595959"/>
              </a:solidFill>
              <a:effectLst/>
              <a:latin typeface="Lato" panose="020F0502020204030203" pitchFamily="34" charset="0"/>
            </a:endParaRPr>
          </a:p>
          <a:p>
            <a:pPr marL="342900" indent="-342900" rtl="0" fontAlgn="base">
              <a:spcBef>
                <a:spcPts val="0"/>
              </a:spcBef>
              <a:spcAft>
                <a:spcPts val="0"/>
              </a:spcAft>
              <a:buFont typeface="Arial" panose="020B0604020202020204" pitchFamily="34" charset="0"/>
              <a:buChar char="•"/>
            </a:pPr>
            <a:r>
              <a:rPr lang="en-US">
                <a:solidFill>
                  <a:srgbClr val="595959"/>
                </a:solidFill>
                <a:latin typeface="Lato" panose="020F0502020204030203" pitchFamily="34" charset="0"/>
              </a:rPr>
              <a:t>Sum of pixels in rectangle D </a:t>
            </a:r>
            <a:r>
              <a:rPr lang="en-US" b="0" i="0" u="none" strike="noStrike">
                <a:solidFill>
                  <a:srgbClr val="595959"/>
                </a:solidFill>
                <a:effectLst/>
                <a:latin typeface="Lato" panose="020F0502020204030203" pitchFamily="34" charset="0"/>
              </a:rPr>
              <a:t>only 4 memory lookups </a:t>
            </a:r>
          </a:p>
          <a:p>
            <a:pPr marL="342900" indent="-342900" rtl="0" fontAlgn="base">
              <a:spcBef>
                <a:spcPts val="0"/>
              </a:spcBef>
              <a:spcAft>
                <a:spcPts val="0"/>
              </a:spcAft>
              <a:buFont typeface="Arial" panose="020B0604020202020204" pitchFamily="34" charset="0"/>
              <a:buChar char="•"/>
            </a:pPr>
            <a:endParaRPr lang="en-US" b="0" i="0" u="none" strike="noStrike">
              <a:solidFill>
                <a:srgbClr val="595959"/>
              </a:solidFill>
              <a:effectLst/>
              <a:latin typeface="Lato" panose="020F0502020204030203" pitchFamily="34" charset="0"/>
            </a:endParaRPr>
          </a:p>
          <a:p>
            <a:pPr marL="342900" indent="-342900" rtl="0" fontAlgn="base">
              <a:spcBef>
                <a:spcPts val="0"/>
              </a:spcBef>
              <a:spcAft>
                <a:spcPts val="0"/>
              </a:spcAft>
              <a:buFont typeface="Arial" panose="020B0604020202020204" pitchFamily="34" charset="0"/>
              <a:buChar char="•"/>
            </a:pPr>
            <a:r>
              <a:rPr lang="en-US">
                <a:solidFill>
                  <a:srgbClr val="595959"/>
                </a:solidFill>
                <a:latin typeface="Lato" panose="020F0502020204030203" pitchFamily="34" charset="0"/>
              </a:rPr>
              <a:t>Value of Integral Image at 1 is A</a:t>
            </a:r>
          </a:p>
          <a:p>
            <a:pPr marL="342900" indent="-342900" rtl="0" fontAlgn="base">
              <a:spcBef>
                <a:spcPts val="0"/>
              </a:spcBef>
              <a:spcAft>
                <a:spcPts val="0"/>
              </a:spcAft>
              <a:buFont typeface="Arial" panose="020B0604020202020204" pitchFamily="34" charset="0"/>
              <a:buChar char="•"/>
            </a:pPr>
            <a:r>
              <a:rPr lang="en-US">
                <a:solidFill>
                  <a:srgbClr val="595959"/>
                </a:solidFill>
                <a:latin typeface="Lato" panose="020F0502020204030203" pitchFamily="34" charset="0"/>
              </a:rPr>
              <a:t>Value of Integral Image at 2 is A+B</a:t>
            </a:r>
          </a:p>
          <a:p>
            <a:pPr marL="342900" indent="-342900" rtl="0" fontAlgn="base">
              <a:spcBef>
                <a:spcPts val="0"/>
              </a:spcBef>
              <a:spcAft>
                <a:spcPts val="0"/>
              </a:spcAft>
              <a:buFont typeface="Arial" panose="020B0604020202020204" pitchFamily="34" charset="0"/>
              <a:buChar char="•"/>
            </a:pPr>
            <a:r>
              <a:rPr lang="en-US">
                <a:solidFill>
                  <a:srgbClr val="595959"/>
                </a:solidFill>
                <a:latin typeface="Lato" panose="020F0502020204030203" pitchFamily="34" charset="0"/>
              </a:rPr>
              <a:t>Value of Integral Image at 3 is A+C</a:t>
            </a:r>
          </a:p>
          <a:p>
            <a:pPr marL="342900" indent="-342900" rtl="0" fontAlgn="base">
              <a:spcBef>
                <a:spcPts val="0"/>
              </a:spcBef>
              <a:spcAft>
                <a:spcPts val="0"/>
              </a:spcAft>
              <a:buFont typeface="Arial" panose="020B0604020202020204" pitchFamily="34" charset="0"/>
              <a:buChar char="•"/>
            </a:pPr>
            <a:r>
              <a:rPr lang="en-US">
                <a:solidFill>
                  <a:srgbClr val="595959"/>
                </a:solidFill>
                <a:latin typeface="Lato" panose="020F0502020204030203" pitchFamily="34" charset="0"/>
              </a:rPr>
              <a:t>Value of Integral Image at 4 is A+B+C+D</a:t>
            </a:r>
          </a:p>
          <a:p>
            <a:pPr marL="342900" indent="-342900" rtl="0" fontAlgn="base">
              <a:spcBef>
                <a:spcPts val="0"/>
              </a:spcBef>
              <a:spcAft>
                <a:spcPts val="0"/>
              </a:spcAft>
              <a:buFont typeface="Arial" panose="020B0604020202020204" pitchFamily="34" charset="0"/>
              <a:buChar char="•"/>
            </a:pPr>
            <a:endParaRPr lang="en-US">
              <a:solidFill>
                <a:srgbClr val="595959"/>
              </a:solidFill>
              <a:latin typeface="Lato" panose="020F0502020204030203" pitchFamily="34" charset="0"/>
            </a:endParaRPr>
          </a:p>
          <a:p>
            <a:pPr marL="342900" indent="-342900" rtl="0" fontAlgn="base">
              <a:spcBef>
                <a:spcPts val="0"/>
              </a:spcBef>
              <a:spcAft>
                <a:spcPts val="0"/>
              </a:spcAft>
              <a:buFont typeface="Arial" panose="020B0604020202020204" pitchFamily="34" charset="0"/>
              <a:buChar char="•"/>
            </a:pPr>
            <a:r>
              <a:rPr lang="en-US">
                <a:solidFill>
                  <a:srgbClr val="595959"/>
                </a:solidFill>
                <a:latin typeface="Lato" panose="020F0502020204030203" pitchFamily="34" charset="0"/>
              </a:rPr>
              <a:t>Sum of pixels in D = 4-2-3+1</a:t>
            </a:r>
          </a:p>
          <a:p>
            <a:pPr rtl="0" fontAlgn="base">
              <a:spcBef>
                <a:spcPts val="0"/>
              </a:spcBef>
              <a:spcAft>
                <a:spcPts val="0"/>
              </a:spcAft>
            </a:pPr>
            <a:br>
              <a:rPr lang="en-US"/>
            </a:br>
            <a:endParaRPr lang="en-IN"/>
          </a:p>
        </p:txBody>
      </p:sp>
    </p:spTree>
    <p:extLst>
      <p:ext uri="{BB962C8B-B14F-4D97-AF65-F5344CB8AC3E}">
        <p14:creationId xmlns:p14="http://schemas.microsoft.com/office/powerpoint/2010/main" val="1812209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8</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a:t>Integral Image (Calculation)</a:t>
            </a:r>
            <a:endParaRPr lang="en-IN"/>
          </a:p>
        </p:txBody>
      </p:sp>
      <p:sp>
        <p:nvSpPr>
          <p:cNvPr id="12" name="TextBox 11">
            <a:extLst>
              <a:ext uri="{FF2B5EF4-FFF2-40B4-BE49-F238E27FC236}">
                <a16:creationId xmlns:a16="http://schemas.microsoft.com/office/drawing/2014/main" id="{C6F50526-1B82-DCB2-84D9-25BA5FE26826}"/>
              </a:ext>
            </a:extLst>
          </p:cNvPr>
          <p:cNvSpPr txBox="1"/>
          <p:nvPr/>
        </p:nvSpPr>
        <p:spPr>
          <a:xfrm>
            <a:off x="981844" y="1769467"/>
            <a:ext cx="9879844" cy="830997"/>
          </a:xfrm>
          <a:prstGeom prst="rect">
            <a:avLst/>
          </a:prstGeom>
          <a:noFill/>
        </p:spPr>
        <p:txBody>
          <a:bodyPr wrap="square">
            <a:spAutoFit/>
          </a:bodyPr>
          <a:lstStyle/>
          <a:p>
            <a:br>
              <a:rPr lang="en-US"/>
            </a:br>
            <a:endParaRPr lang="en-IN"/>
          </a:p>
        </p:txBody>
      </p:sp>
      <p:pic>
        <p:nvPicPr>
          <p:cNvPr id="2050" name="Picture 2">
            <a:extLst>
              <a:ext uri="{FF2B5EF4-FFF2-40B4-BE49-F238E27FC236}">
                <a16:creationId xmlns:a16="http://schemas.microsoft.com/office/drawing/2014/main" id="{EAA56077-F4EB-DE24-0EA4-B3C33DC066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3" y="1822225"/>
            <a:ext cx="5420260" cy="29023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FEF4E18-5C1A-073F-93AE-1624931B9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4659" y="1849811"/>
            <a:ext cx="5394373" cy="2863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608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C731A22C-7B80-3FAC-3ED4-D481B326B3FE}"/>
              </a:ext>
            </a:extLst>
          </p:cNvPr>
          <p:cNvSpPr>
            <a:spLocks noGrp="1"/>
          </p:cNvSpPr>
          <p:nvPr>
            <p:ph type="sldNum" sz="quarter" idx="4"/>
          </p:nvPr>
        </p:nvSpPr>
        <p:spPr/>
        <p:txBody>
          <a:bodyPr/>
          <a:lstStyle/>
          <a:p>
            <a:fld id="{96E69268-9C8B-4EBF-A9EE-DC5DC2D48DC3}" type="slidenum">
              <a:rPr lang="en-US" smtClean="0"/>
              <a:pPr/>
              <a:t>9</a:t>
            </a:fld>
            <a:endParaRPr lang="en-US"/>
          </a:p>
        </p:txBody>
      </p:sp>
      <p:sp>
        <p:nvSpPr>
          <p:cNvPr id="5" name="Title 4">
            <a:extLst>
              <a:ext uri="{FF2B5EF4-FFF2-40B4-BE49-F238E27FC236}">
                <a16:creationId xmlns:a16="http://schemas.microsoft.com/office/drawing/2014/main" id="{FEFCEB24-A3D1-7B34-778A-1917BB41840B}"/>
              </a:ext>
            </a:extLst>
          </p:cNvPr>
          <p:cNvSpPr>
            <a:spLocks noGrp="1"/>
          </p:cNvSpPr>
          <p:nvPr>
            <p:ph type="title"/>
          </p:nvPr>
        </p:nvSpPr>
        <p:spPr/>
        <p:txBody>
          <a:bodyPr/>
          <a:lstStyle/>
          <a:p>
            <a:r>
              <a:rPr lang="en-US"/>
              <a:t>Integral Image (Usage)</a:t>
            </a:r>
            <a:endParaRPr lang="en-IN"/>
          </a:p>
        </p:txBody>
      </p:sp>
      <p:sp>
        <p:nvSpPr>
          <p:cNvPr id="12" name="TextBox 11">
            <a:extLst>
              <a:ext uri="{FF2B5EF4-FFF2-40B4-BE49-F238E27FC236}">
                <a16:creationId xmlns:a16="http://schemas.microsoft.com/office/drawing/2014/main" id="{C6F50526-1B82-DCB2-84D9-25BA5FE26826}"/>
              </a:ext>
            </a:extLst>
          </p:cNvPr>
          <p:cNvSpPr txBox="1"/>
          <p:nvPr/>
        </p:nvSpPr>
        <p:spPr>
          <a:xfrm>
            <a:off x="981844" y="1769467"/>
            <a:ext cx="9879844" cy="830997"/>
          </a:xfrm>
          <a:prstGeom prst="rect">
            <a:avLst/>
          </a:prstGeom>
          <a:noFill/>
        </p:spPr>
        <p:txBody>
          <a:bodyPr wrap="square">
            <a:spAutoFit/>
          </a:bodyPr>
          <a:lstStyle/>
          <a:p>
            <a:br>
              <a:rPr lang="en-US"/>
            </a:br>
            <a:endParaRPr lang="en-IN"/>
          </a:p>
        </p:txBody>
      </p:sp>
      <p:pic>
        <p:nvPicPr>
          <p:cNvPr id="3074" name="Picture 2">
            <a:extLst>
              <a:ext uri="{FF2B5EF4-FFF2-40B4-BE49-F238E27FC236}">
                <a16:creationId xmlns:a16="http://schemas.microsoft.com/office/drawing/2014/main" id="{ABF03239-F4BC-B45D-676B-AEB3FD6BF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964" y="1625230"/>
            <a:ext cx="6534893" cy="4051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900951"/>
      </p:ext>
    </p:extLst>
  </p:cSld>
  <p:clrMapOvr>
    <a:masterClrMapping/>
  </p:clrMapOvr>
</p:sld>
</file>

<file path=ppt/theme/theme1.xml><?xml version="1.0" encoding="utf-8"?>
<a:theme xmlns:a="http://schemas.openxmlformats.org/drawingml/2006/main" name="Office Theme">
  <a:themeElements>
    <a:clrScheme name="Custom 165">
      <a:dk1>
        <a:sysClr val="windowText" lastClr="000000"/>
      </a:dk1>
      <a:lt1>
        <a:sysClr val="window" lastClr="FFFFFF"/>
      </a:lt1>
      <a:dk2>
        <a:srgbClr val="012657"/>
      </a:dk2>
      <a:lt2>
        <a:srgbClr val="EEECE1"/>
      </a:lt2>
      <a:accent1>
        <a:srgbClr val="D21EB7"/>
      </a:accent1>
      <a:accent2>
        <a:srgbClr val="82A5FC"/>
      </a:accent2>
      <a:accent3>
        <a:srgbClr val="FE325A"/>
      </a:accent3>
      <a:accent4>
        <a:srgbClr val="FE706F"/>
      </a:accent4>
      <a:accent5>
        <a:srgbClr val="FFC582"/>
      </a:accent5>
      <a:accent6>
        <a:srgbClr val="A5A5A5"/>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80EB2BFDA218C4C9F354D4514F01B32" ma:contentTypeVersion="5" ma:contentTypeDescription="Create a new document." ma:contentTypeScope="" ma:versionID="f0d1dde74ed351fe02a33360bf2c5eae">
  <xsd:schema xmlns:xsd="http://www.w3.org/2001/XMLSchema" xmlns:xs="http://www.w3.org/2001/XMLSchema" xmlns:p="http://schemas.microsoft.com/office/2006/metadata/properties" xmlns:ns3="126a4a44-fd1b-40e5-a575-b92382aaedf9" xmlns:ns4="367016a4-7816-48b2-b023-3691cfe78381" targetNamespace="http://schemas.microsoft.com/office/2006/metadata/properties" ma:root="true" ma:fieldsID="91131bfbc364013741fe1b29f48ee870" ns3:_="" ns4:_="">
    <xsd:import namespace="126a4a44-fd1b-40e5-a575-b92382aaedf9"/>
    <xsd:import namespace="367016a4-7816-48b2-b023-3691cfe7838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6a4a44-fd1b-40e5-a575-b92382aaedf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67016a4-7816-48b2-b023-3691cfe7838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D40C0A3-F6D5-4205-8692-58866F8C796A}">
  <ds:schemaRefs>
    <ds:schemaRef ds:uri="http://schemas.microsoft.com/sharepoint/v3/contenttype/forms"/>
  </ds:schemaRefs>
</ds:datastoreItem>
</file>

<file path=customXml/itemProps2.xml><?xml version="1.0" encoding="utf-8"?>
<ds:datastoreItem xmlns:ds="http://schemas.openxmlformats.org/officeDocument/2006/customXml" ds:itemID="{9E1514AA-609D-4D54-9171-E62E9B1FFD55}">
  <ds:schemaRefs>
    <ds:schemaRef ds:uri="126a4a44-fd1b-40e5-a575-b92382aaedf9"/>
    <ds:schemaRef ds:uri="367016a4-7816-48b2-b023-3691cfe7838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89E7D7D-4851-4E37-8901-2D1DDB5F65AF}">
  <ds:schemaRefs>
    <ds:schemaRef ds:uri="126a4a44-fd1b-40e5-a575-b92382aaedf9"/>
    <ds:schemaRef ds:uri="367016a4-7816-48b2-b023-3691cfe7838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35</Slides>
  <Notes>29</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RAPID OBJECT DETECTION USING A BOOSTED CASCADE OF SIMPLE FEATURES</vt:lpstr>
      <vt:lpstr>Paper Overview</vt:lpstr>
      <vt:lpstr>Introduction</vt:lpstr>
      <vt:lpstr>Haar-like Features</vt:lpstr>
      <vt:lpstr>Haar-like Features</vt:lpstr>
      <vt:lpstr>Integral Image</vt:lpstr>
      <vt:lpstr>Integral Image (Calculation)</vt:lpstr>
      <vt:lpstr>Integral Image (Calculation)</vt:lpstr>
      <vt:lpstr>Integral Image (Usage)</vt:lpstr>
      <vt:lpstr>Integral Image (Usage)</vt:lpstr>
      <vt:lpstr>Integral Image (Usage)</vt:lpstr>
      <vt:lpstr>Feature Implementation</vt:lpstr>
      <vt:lpstr>Feature Calculations</vt:lpstr>
      <vt:lpstr>Adaboost Learning Algorithm</vt:lpstr>
      <vt:lpstr>Training Implementation</vt:lpstr>
      <vt:lpstr>Training Implementation</vt:lpstr>
      <vt:lpstr>Training Implementation</vt:lpstr>
      <vt:lpstr>Training Implementation (Ada Boost)</vt:lpstr>
      <vt:lpstr>Training Implementation (Ada Boost)</vt:lpstr>
      <vt:lpstr>Training Implementation (Ada Boost)</vt:lpstr>
      <vt:lpstr>Cascade Filter</vt:lpstr>
      <vt:lpstr>Cascade Filter (Training)</vt:lpstr>
      <vt:lpstr>Data Set</vt:lpstr>
      <vt:lpstr>Results</vt:lpstr>
      <vt:lpstr>Results</vt:lpstr>
      <vt:lpstr>Results</vt:lpstr>
      <vt:lpstr>Results</vt:lpstr>
      <vt:lpstr>Results</vt:lpstr>
      <vt:lpstr>Results</vt:lpstr>
      <vt:lpstr>Threshold vs Errors(200 features):</vt:lpstr>
      <vt:lpstr>Face Detection (Cascade1.pkl):</vt:lpstr>
      <vt:lpstr>Face Detection (Cascade2.pkl):</vt:lpstr>
      <vt:lpstr>Face Detection (Cascade.pkl):</vt:lpstr>
      <vt:lpstr>Work Disribution</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Julian</dc:creator>
  <cp:revision>2</cp:revision>
  <dcterms:created xsi:type="dcterms:W3CDTF">2013-09-12T13:05:01Z</dcterms:created>
  <dcterms:modified xsi:type="dcterms:W3CDTF">2022-12-05T10:30:05Z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0x010100680EB2BFDA218C4C9F354D4514F01B32</vt:lpwstr>
  </property>
</Properties>
</file>